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8" r:id="rId1"/>
  </p:sldMasterIdLst>
  <p:sldIdLst>
    <p:sldId id="256" r:id="rId2"/>
    <p:sldId id="265" r:id="rId3"/>
    <p:sldId id="267" r:id="rId4"/>
    <p:sldId id="269" r:id="rId5"/>
    <p:sldId id="268" r:id="rId6"/>
    <p:sldId id="258" r:id="rId7"/>
    <p:sldId id="259" r:id="rId8"/>
    <p:sldId id="257" r:id="rId9"/>
    <p:sldId id="260" r:id="rId10"/>
    <p:sldId id="261" r:id="rId11"/>
    <p:sldId id="262" r:id="rId12"/>
    <p:sldId id="263" r:id="rId13"/>
    <p:sldId id="279" r:id="rId14"/>
    <p:sldId id="266" r:id="rId15"/>
    <p:sldId id="278" r:id="rId16"/>
    <p:sldId id="280" r:id="rId17"/>
    <p:sldId id="264" r:id="rId18"/>
    <p:sldId id="271" r:id="rId19"/>
    <p:sldId id="274" r:id="rId20"/>
    <p:sldId id="275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40ACB-068E-41B0-B45C-4619D73C8627}" v="25" dt="2022-08-30T11:12:53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yadevika8@gmail.com" userId="ddbf35005975362b" providerId="LiveId" clId="{3F840ACB-068E-41B0-B45C-4619D73C8627}"/>
    <pc:docChg chg="custSel addSld delSld modSld sldOrd">
      <pc:chgData name="navyadevika8@gmail.com" userId="ddbf35005975362b" providerId="LiveId" clId="{3F840ACB-068E-41B0-B45C-4619D73C8627}" dt="2022-08-30T11:21:45.410" v="934" actId="20577"/>
      <pc:docMkLst>
        <pc:docMk/>
      </pc:docMkLst>
      <pc:sldChg chg="modSp mod">
        <pc:chgData name="navyadevika8@gmail.com" userId="ddbf35005975362b" providerId="LiveId" clId="{3F840ACB-068E-41B0-B45C-4619D73C8627}" dt="2022-08-30T10:19:51.545" v="27" actId="113"/>
        <pc:sldMkLst>
          <pc:docMk/>
          <pc:sldMk cId="2376995015" sldId="257"/>
        </pc:sldMkLst>
        <pc:spChg chg="mod">
          <ac:chgData name="navyadevika8@gmail.com" userId="ddbf35005975362b" providerId="LiveId" clId="{3F840ACB-068E-41B0-B45C-4619D73C8627}" dt="2022-08-30T10:19:51.545" v="27" actId="113"/>
          <ac:spMkLst>
            <pc:docMk/>
            <pc:sldMk cId="2376995015" sldId="257"/>
            <ac:spMk id="2" creationId="{38303481-C2FB-F8F9-000E-9A98119EC735}"/>
          </ac:spMkLst>
        </pc:spChg>
      </pc:sldChg>
      <pc:sldChg chg="modSp mod">
        <pc:chgData name="navyadevika8@gmail.com" userId="ddbf35005975362b" providerId="LiveId" clId="{3F840ACB-068E-41B0-B45C-4619D73C8627}" dt="2022-08-30T10:19:32.457" v="24" actId="1076"/>
        <pc:sldMkLst>
          <pc:docMk/>
          <pc:sldMk cId="3573796872" sldId="258"/>
        </pc:sldMkLst>
        <pc:spChg chg="mod">
          <ac:chgData name="navyadevika8@gmail.com" userId="ddbf35005975362b" providerId="LiveId" clId="{3F840ACB-068E-41B0-B45C-4619D73C8627}" dt="2022-08-30T10:19:32.457" v="24" actId="1076"/>
          <ac:spMkLst>
            <pc:docMk/>
            <pc:sldMk cId="3573796872" sldId="258"/>
            <ac:spMk id="2" creationId="{A189BA61-F7B1-7443-EB63-FE923B3EBB2C}"/>
          </ac:spMkLst>
        </pc:spChg>
      </pc:sldChg>
      <pc:sldChg chg="modSp mod">
        <pc:chgData name="navyadevika8@gmail.com" userId="ddbf35005975362b" providerId="LiveId" clId="{3F840ACB-068E-41B0-B45C-4619D73C8627}" dt="2022-08-30T10:19:44.115" v="26" actId="1076"/>
        <pc:sldMkLst>
          <pc:docMk/>
          <pc:sldMk cId="3807502221" sldId="259"/>
        </pc:sldMkLst>
        <pc:spChg chg="mod">
          <ac:chgData name="navyadevika8@gmail.com" userId="ddbf35005975362b" providerId="LiveId" clId="{3F840ACB-068E-41B0-B45C-4619D73C8627}" dt="2022-08-30T10:19:44.115" v="26" actId="1076"/>
          <ac:spMkLst>
            <pc:docMk/>
            <pc:sldMk cId="3807502221" sldId="259"/>
            <ac:spMk id="2" creationId="{DF933369-F109-713C-7EFD-2540733A4CDD}"/>
          </ac:spMkLst>
        </pc:spChg>
        <pc:picChg chg="mod">
          <ac:chgData name="navyadevika8@gmail.com" userId="ddbf35005975362b" providerId="LiveId" clId="{3F840ACB-068E-41B0-B45C-4619D73C8627}" dt="2022-08-30T10:19:39.498" v="25" actId="1076"/>
          <ac:picMkLst>
            <pc:docMk/>
            <pc:sldMk cId="3807502221" sldId="259"/>
            <ac:picMk id="4" creationId="{280A2539-4070-F884-C9B1-3F325E02573D}"/>
          </ac:picMkLst>
        </pc:picChg>
      </pc:sldChg>
      <pc:sldChg chg="modSp mod">
        <pc:chgData name="navyadevika8@gmail.com" userId="ddbf35005975362b" providerId="LiveId" clId="{3F840ACB-068E-41B0-B45C-4619D73C8627}" dt="2022-08-30T10:20:04.530" v="29" actId="113"/>
        <pc:sldMkLst>
          <pc:docMk/>
          <pc:sldMk cId="73568535" sldId="260"/>
        </pc:sldMkLst>
        <pc:spChg chg="mod">
          <ac:chgData name="navyadevika8@gmail.com" userId="ddbf35005975362b" providerId="LiveId" clId="{3F840ACB-068E-41B0-B45C-4619D73C8627}" dt="2022-08-30T10:20:04.530" v="29" actId="113"/>
          <ac:spMkLst>
            <pc:docMk/>
            <pc:sldMk cId="73568535" sldId="260"/>
            <ac:spMk id="2" creationId="{A254AD83-D167-131C-2C54-D39B09DB0F8C}"/>
          </ac:spMkLst>
        </pc:spChg>
      </pc:sldChg>
      <pc:sldChg chg="modSp mod">
        <pc:chgData name="navyadevika8@gmail.com" userId="ddbf35005975362b" providerId="LiveId" clId="{3F840ACB-068E-41B0-B45C-4619D73C8627}" dt="2022-08-30T10:20:30.230" v="30" actId="113"/>
        <pc:sldMkLst>
          <pc:docMk/>
          <pc:sldMk cId="2244770062" sldId="261"/>
        </pc:sldMkLst>
        <pc:spChg chg="mod">
          <ac:chgData name="navyadevika8@gmail.com" userId="ddbf35005975362b" providerId="LiveId" clId="{3F840ACB-068E-41B0-B45C-4619D73C8627}" dt="2022-08-30T10:20:30.230" v="30" actId="113"/>
          <ac:spMkLst>
            <pc:docMk/>
            <pc:sldMk cId="2244770062" sldId="261"/>
            <ac:spMk id="2" creationId="{D7FDAA56-E1AB-E6A4-9F58-326BD0456004}"/>
          </ac:spMkLst>
        </pc:spChg>
      </pc:sldChg>
      <pc:sldChg chg="modSp mod">
        <pc:chgData name="navyadevika8@gmail.com" userId="ddbf35005975362b" providerId="LiveId" clId="{3F840ACB-068E-41B0-B45C-4619D73C8627}" dt="2022-08-30T10:20:50.858" v="33" actId="14100"/>
        <pc:sldMkLst>
          <pc:docMk/>
          <pc:sldMk cId="2798356071" sldId="262"/>
        </pc:sldMkLst>
        <pc:picChg chg="mod">
          <ac:chgData name="navyadevika8@gmail.com" userId="ddbf35005975362b" providerId="LiveId" clId="{3F840ACB-068E-41B0-B45C-4619D73C8627}" dt="2022-08-30T10:20:50.858" v="33" actId="14100"/>
          <ac:picMkLst>
            <pc:docMk/>
            <pc:sldMk cId="2798356071" sldId="262"/>
            <ac:picMk id="4" creationId="{5DC5AE88-221D-DC3F-CECB-6022376FCF5A}"/>
          </ac:picMkLst>
        </pc:picChg>
      </pc:sldChg>
      <pc:sldChg chg="modSp mod">
        <pc:chgData name="navyadevika8@gmail.com" userId="ddbf35005975362b" providerId="LiveId" clId="{3F840ACB-068E-41B0-B45C-4619D73C8627}" dt="2022-08-30T10:21:01.952" v="35" actId="14100"/>
        <pc:sldMkLst>
          <pc:docMk/>
          <pc:sldMk cId="2784572578" sldId="263"/>
        </pc:sldMkLst>
        <pc:picChg chg="mod">
          <ac:chgData name="navyadevika8@gmail.com" userId="ddbf35005975362b" providerId="LiveId" clId="{3F840ACB-068E-41B0-B45C-4619D73C8627}" dt="2022-08-30T10:21:01.952" v="35" actId="14100"/>
          <ac:picMkLst>
            <pc:docMk/>
            <pc:sldMk cId="2784572578" sldId="263"/>
            <ac:picMk id="4" creationId="{A2A3421A-DDCF-FA99-20F4-DD7294EEE284}"/>
          </ac:picMkLst>
        </pc:picChg>
      </pc:sldChg>
      <pc:sldChg chg="modSp mod">
        <pc:chgData name="navyadevika8@gmail.com" userId="ddbf35005975362b" providerId="LiveId" clId="{3F840ACB-068E-41B0-B45C-4619D73C8627}" dt="2022-08-30T10:54:15.506" v="676" actId="27636"/>
        <pc:sldMkLst>
          <pc:docMk/>
          <pc:sldMk cId="241720778" sldId="264"/>
        </pc:sldMkLst>
        <pc:spChg chg="mod">
          <ac:chgData name="navyadevika8@gmail.com" userId="ddbf35005975362b" providerId="LiveId" clId="{3F840ACB-068E-41B0-B45C-4619D73C8627}" dt="2022-08-30T10:54:15.506" v="676" actId="27636"/>
          <ac:spMkLst>
            <pc:docMk/>
            <pc:sldMk cId="241720778" sldId="264"/>
            <ac:spMk id="2" creationId="{734CF8F5-8035-C9DB-5EA5-479598F66F23}"/>
          </ac:spMkLst>
        </pc:spChg>
      </pc:sldChg>
      <pc:sldChg chg="modSp mod">
        <pc:chgData name="navyadevika8@gmail.com" userId="ddbf35005975362b" providerId="LiveId" clId="{3F840ACB-068E-41B0-B45C-4619D73C8627}" dt="2022-08-30T10:15:09.675" v="1" actId="1076"/>
        <pc:sldMkLst>
          <pc:docMk/>
          <pc:sldMk cId="800123876" sldId="265"/>
        </pc:sldMkLst>
        <pc:spChg chg="mod">
          <ac:chgData name="navyadevika8@gmail.com" userId="ddbf35005975362b" providerId="LiveId" clId="{3F840ACB-068E-41B0-B45C-4619D73C8627}" dt="2022-08-30T10:15:04.690" v="0" actId="2711"/>
          <ac:spMkLst>
            <pc:docMk/>
            <pc:sldMk cId="800123876" sldId="265"/>
            <ac:spMk id="3" creationId="{9D52CA5E-6654-F12D-EAF7-3BEB7A2C9A86}"/>
          </ac:spMkLst>
        </pc:spChg>
        <pc:picChg chg="mod">
          <ac:chgData name="navyadevika8@gmail.com" userId="ddbf35005975362b" providerId="LiveId" clId="{3F840ACB-068E-41B0-B45C-4619D73C8627}" dt="2022-08-30T10:15:09.675" v="1" actId="1076"/>
          <ac:picMkLst>
            <pc:docMk/>
            <pc:sldMk cId="800123876" sldId="265"/>
            <ac:picMk id="4" creationId="{CBB7406F-8F14-1111-8485-E698ABEEBB4C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15:09.978" v="864" actId="1076"/>
        <pc:sldMkLst>
          <pc:docMk/>
          <pc:sldMk cId="104843345" sldId="266"/>
        </pc:sldMkLst>
        <pc:spChg chg="mod">
          <ac:chgData name="navyadevika8@gmail.com" userId="ddbf35005975362b" providerId="LiveId" clId="{3F840ACB-068E-41B0-B45C-4619D73C8627}" dt="2022-08-30T11:15:06.022" v="863" actId="1076"/>
          <ac:spMkLst>
            <pc:docMk/>
            <pc:sldMk cId="104843345" sldId="266"/>
            <ac:spMk id="2" creationId="{9A703454-4BB3-2B85-538E-77890FA8A7A8}"/>
          </ac:spMkLst>
        </pc:spChg>
        <pc:spChg chg="del">
          <ac:chgData name="navyadevika8@gmail.com" userId="ddbf35005975362b" providerId="LiveId" clId="{3F840ACB-068E-41B0-B45C-4619D73C8627}" dt="2022-08-30T10:56:02.172" v="677"/>
          <ac:spMkLst>
            <pc:docMk/>
            <pc:sldMk cId="104843345" sldId="266"/>
            <ac:spMk id="3" creationId="{05A85373-3FB8-9920-1091-31A7E31B07B8}"/>
          </ac:spMkLst>
        </pc:spChg>
        <pc:spChg chg="add del mod">
          <ac:chgData name="navyadevika8@gmail.com" userId="ddbf35005975362b" providerId="LiveId" clId="{3F840ACB-068E-41B0-B45C-4619D73C8627}" dt="2022-08-30T10:56:16.838" v="679"/>
          <ac:spMkLst>
            <pc:docMk/>
            <pc:sldMk cId="104843345" sldId="266"/>
            <ac:spMk id="6" creationId="{BE01B14E-9F70-E8B2-3578-1DF2A945AB4D}"/>
          </ac:spMkLst>
        </pc:spChg>
        <pc:spChg chg="add del mod">
          <ac:chgData name="navyadevika8@gmail.com" userId="ddbf35005975362b" providerId="LiveId" clId="{3F840ACB-068E-41B0-B45C-4619D73C8627}" dt="2022-08-30T11:12:29.761" v="811"/>
          <ac:spMkLst>
            <pc:docMk/>
            <pc:sldMk cId="104843345" sldId="266"/>
            <ac:spMk id="9" creationId="{48A22BB4-E00A-6CB0-59A2-39396481D30E}"/>
          </ac:spMkLst>
        </pc:spChg>
        <pc:picChg chg="add del mod">
          <ac:chgData name="navyadevika8@gmail.com" userId="ddbf35005975362b" providerId="LiveId" clId="{3F840ACB-068E-41B0-B45C-4619D73C8627}" dt="2022-08-30T10:56:04.150" v="678" actId="478"/>
          <ac:picMkLst>
            <pc:docMk/>
            <pc:sldMk cId="104843345" sldId="266"/>
            <ac:picMk id="4" creationId="{979B9BE2-08C7-ECEA-2389-02B27B3B9BB1}"/>
          </ac:picMkLst>
        </pc:picChg>
        <pc:picChg chg="add del mod">
          <ac:chgData name="navyadevika8@gmail.com" userId="ddbf35005975362b" providerId="LiveId" clId="{3F840ACB-068E-41B0-B45C-4619D73C8627}" dt="2022-08-30T11:00:41.008" v="702" actId="478"/>
          <ac:picMkLst>
            <pc:docMk/>
            <pc:sldMk cId="104843345" sldId="266"/>
            <ac:picMk id="7" creationId="{65700E05-E023-152D-7CF9-75D46A42B2D2}"/>
          </ac:picMkLst>
        </pc:picChg>
        <pc:picChg chg="add mod">
          <ac:chgData name="navyadevika8@gmail.com" userId="ddbf35005975362b" providerId="LiveId" clId="{3F840ACB-068E-41B0-B45C-4619D73C8627}" dt="2022-08-30T11:15:09.978" v="864" actId="1076"/>
          <ac:picMkLst>
            <pc:docMk/>
            <pc:sldMk cId="104843345" sldId="266"/>
            <ac:picMk id="11" creationId="{BB8DED22-C70B-0016-4B02-F537ADC4FA8D}"/>
          </ac:picMkLst>
        </pc:picChg>
      </pc:sldChg>
      <pc:sldChg chg="modSp new del mod">
        <pc:chgData name="navyadevika8@gmail.com" userId="ddbf35005975362b" providerId="LiveId" clId="{3F840ACB-068E-41B0-B45C-4619D73C8627}" dt="2022-08-30T10:18:36.520" v="15" actId="47"/>
        <pc:sldMkLst>
          <pc:docMk/>
          <pc:sldMk cId="4133908511" sldId="266"/>
        </pc:sldMkLst>
        <pc:spChg chg="mod">
          <ac:chgData name="navyadevika8@gmail.com" userId="ddbf35005975362b" providerId="LiveId" clId="{3F840ACB-068E-41B0-B45C-4619D73C8627}" dt="2022-08-30T10:18:23.259" v="14" actId="1076"/>
          <ac:spMkLst>
            <pc:docMk/>
            <pc:sldMk cId="4133908511" sldId="266"/>
            <ac:spMk id="2" creationId="{8986B9E6-8B58-4CCE-57AE-CFC8BB3FF709}"/>
          </ac:spMkLst>
        </pc:spChg>
      </pc:sldChg>
      <pc:sldChg chg="addSp delSp modSp new mod">
        <pc:chgData name="navyadevika8@gmail.com" userId="ddbf35005975362b" providerId="LiveId" clId="{3F840ACB-068E-41B0-B45C-4619D73C8627}" dt="2022-08-30T10:34:48.139" v="285" actId="20577"/>
        <pc:sldMkLst>
          <pc:docMk/>
          <pc:sldMk cId="1652806004" sldId="267"/>
        </pc:sldMkLst>
        <pc:spChg chg="mod">
          <ac:chgData name="navyadevika8@gmail.com" userId="ddbf35005975362b" providerId="LiveId" clId="{3F840ACB-068E-41B0-B45C-4619D73C8627}" dt="2022-08-30T10:34:48.139" v="285" actId="20577"/>
          <ac:spMkLst>
            <pc:docMk/>
            <pc:sldMk cId="1652806004" sldId="267"/>
            <ac:spMk id="2" creationId="{8CAB74EB-61BF-7BE5-15E2-A06D30FA0117}"/>
          </ac:spMkLst>
        </pc:spChg>
        <pc:spChg chg="del">
          <ac:chgData name="navyadevika8@gmail.com" userId="ddbf35005975362b" providerId="LiveId" clId="{3F840ACB-068E-41B0-B45C-4619D73C8627}" dt="2022-08-30T10:22:29.232" v="83" actId="478"/>
          <ac:spMkLst>
            <pc:docMk/>
            <pc:sldMk cId="1652806004" sldId="267"/>
            <ac:spMk id="3" creationId="{5518D3AF-A667-FD29-6A7D-245C81097E7A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4" creationId="{4144617D-366E-E7D0-9518-411D9C2EC216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5" creationId="{5AB474E1-38CB-796D-0279-799FFDB1EB17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6" creationId="{05879709-7A8D-D196-A6A9-632D1C425A0E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7" creationId="{BECFB9EA-D9E6-95C6-26A7-68A5EE637C41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12" creationId="{DF7618A2-80EA-6846-8C8D-A411FA890A85}"/>
          </ac:spMkLst>
        </pc:spChg>
        <pc:spChg chg="add del mod">
          <ac:chgData name="navyadevika8@gmail.com" userId="ddbf35005975362b" providerId="LiveId" clId="{3F840ACB-068E-41B0-B45C-4619D73C8627}" dt="2022-08-30T10:24:09.951" v="99" actId="478"/>
          <ac:spMkLst>
            <pc:docMk/>
            <pc:sldMk cId="1652806004" sldId="267"/>
            <ac:spMk id="13" creationId="{76C945FC-E7A7-1B78-B0F1-D4DCE6B2C106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14" creationId="{E4F00FB8-8667-5358-3630-675E022B6548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15" creationId="{9F1D57E0-30A0-ABDE-27A3-A467E45D5F4E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16" creationId="{3160B059-EDC0-C71F-653A-974107356E9B}"/>
          </ac:spMkLst>
        </pc:spChg>
        <pc:spChg chg="add del mod">
          <ac:chgData name="navyadevika8@gmail.com" userId="ddbf35005975362b" providerId="LiveId" clId="{3F840ACB-068E-41B0-B45C-4619D73C8627}" dt="2022-08-30T10:24:11.921" v="100" actId="478"/>
          <ac:spMkLst>
            <pc:docMk/>
            <pc:sldMk cId="1652806004" sldId="267"/>
            <ac:spMk id="17" creationId="{1A779D84-ADF2-B2E2-8491-18C4A70AD489}"/>
          </ac:spMkLst>
        </pc:spChg>
        <pc:spChg chg="add del mod">
          <ac:chgData name="navyadevika8@gmail.com" userId="ddbf35005975362b" providerId="LiveId" clId="{3F840ACB-068E-41B0-B45C-4619D73C8627}" dt="2022-08-30T10:23:43.440" v="88" actId="478"/>
          <ac:spMkLst>
            <pc:docMk/>
            <pc:sldMk cId="1652806004" sldId="267"/>
            <ac:spMk id="18" creationId="{1266DC3C-4E71-DCE8-D48B-02CA12250B93}"/>
          </ac:spMkLst>
        </pc:spChg>
        <pc:spChg chg="add del mod">
          <ac:chgData name="navyadevika8@gmail.com" userId="ddbf35005975362b" providerId="LiveId" clId="{3F840ACB-068E-41B0-B45C-4619D73C8627}" dt="2022-08-30T10:24:23.564" v="104" actId="478"/>
          <ac:spMkLst>
            <pc:docMk/>
            <pc:sldMk cId="1652806004" sldId="267"/>
            <ac:spMk id="37" creationId="{B2C5303A-B2AD-CBA3-B7E8-B382468A2788}"/>
          </ac:spMkLst>
        </pc:spChg>
        <pc:spChg chg="add del mod">
          <ac:chgData name="navyadevika8@gmail.com" userId="ddbf35005975362b" providerId="LiveId" clId="{3F840ACB-068E-41B0-B45C-4619D73C8627}" dt="2022-08-30T10:24:20.815" v="103" actId="478"/>
          <ac:spMkLst>
            <pc:docMk/>
            <pc:sldMk cId="1652806004" sldId="267"/>
            <ac:spMk id="38" creationId="{538C2127-84FF-5E2C-2AF9-118758A389A7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41" creationId="{82A33F43-7837-EEB8-6DB7-D6893761EF52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42" creationId="{931E4CB8-4293-8EBC-E570-A48CFE3AE111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43" creationId="{5B8E644B-7625-129F-A641-B16D03ABA765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44" creationId="{04562EB1-D7EE-36C4-8E59-72BC5359F65B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49" creationId="{71A78304-4461-45AB-C170-DEBBB9079C13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0" creationId="{5DC7EE85-BD62-AAA4-3F03-1F3C4A208127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1" creationId="{31B17199-9723-B526-1712-2A100A5FF984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2" creationId="{E0C49B0D-FA77-127C-75E6-59F2CDA54075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3" creationId="{845721F9-FF99-C764-8028-B39A8A84185A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4" creationId="{E6BAB7F6-B868-DDAF-6440-A98D72FD447B}"/>
          </ac:spMkLst>
        </pc:spChg>
        <pc:spChg chg="add del mod">
          <ac:chgData name="navyadevika8@gmail.com" userId="ddbf35005975362b" providerId="LiveId" clId="{3F840ACB-068E-41B0-B45C-4619D73C8627}" dt="2022-08-30T10:27:29.435" v="145" actId="478"/>
          <ac:spMkLst>
            <pc:docMk/>
            <pc:sldMk cId="1652806004" sldId="267"/>
            <ac:spMk id="55" creationId="{4FD88943-4608-5D95-362F-2D37CCA6DA76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6" creationId="{08782606-74BB-F0CD-DD03-498F4133915D}"/>
          </ac:spMkLst>
        </pc:spChg>
        <pc:spChg chg="add del mod">
          <ac:chgData name="navyadevika8@gmail.com" userId="ddbf35005975362b" providerId="LiveId" clId="{3F840ACB-068E-41B0-B45C-4619D73C8627}" dt="2022-08-30T10:27:26.138" v="144" actId="478"/>
          <ac:spMkLst>
            <pc:docMk/>
            <pc:sldMk cId="1652806004" sldId="267"/>
            <ac:spMk id="57" creationId="{DBFAC572-DA71-2F49-A35F-90A86E8177B3}"/>
          </ac:spMkLst>
        </pc:spChg>
        <pc:spChg chg="add del mod">
          <ac:chgData name="navyadevika8@gmail.com" userId="ddbf35005975362b" providerId="LiveId" clId="{3F840ACB-068E-41B0-B45C-4619D73C8627}" dt="2022-08-30T10:26:12.076" v="136" actId="478"/>
          <ac:spMkLst>
            <pc:docMk/>
            <pc:sldMk cId="1652806004" sldId="267"/>
            <ac:spMk id="67" creationId="{32E36C0B-7096-B0E9-F7CC-262C20B29D36}"/>
          </ac:spMkLst>
        </pc:spChg>
        <pc:spChg chg="add del mod">
          <ac:chgData name="navyadevika8@gmail.com" userId="ddbf35005975362b" providerId="LiveId" clId="{3F840ACB-068E-41B0-B45C-4619D73C8627}" dt="2022-08-30T10:26:43.170" v="143" actId="478"/>
          <ac:spMkLst>
            <pc:docMk/>
            <pc:sldMk cId="1652806004" sldId="267"/>
            <ac:spMk id="70" creationId="{BF3D1CA5-EE0C-5C58-490E-380873AC871A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3" creationId="{DA4BB26B-EE1A-D799-D7E2-6485A0CB4502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4" creationId="{D97D8120-A941-EC9D-6FD4-F159559C778A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5" creationId="{0996D684-3F2F-7A2F-F628-24CFC0DDE258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6" creationId="{AA1B2B36-CE97-8923-17BD-EF4C9AE86286}"/>
          </ac:spMkLst>
        </pc:spChg>
        <pc:spChg chg="add mod">
          <ac:chgData name="navyadevika8@gmail.com" userId="ddbf35005975362b" providerId="LiveId" clId="{3F840ACB-068E-41B0-B45C-4619D73C8627}" dt="2022-08-30T10:33:48.969" v="228" actId="20577"/>
          <ac:spMkLst>
            <pc:docMk/>
            <pc:sldMk cId="1652806004" sldId="267"/>
            <ac:spMk id="77" creationId="{3DC96B23-AF4A-866A-4F65-C774301149E3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8" creationId="{4A13951A-B3C1-96DC-F1C6-A860DD126389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79" creationId="{F27F1981-0B4E-DDC5-ACB1-2EBDD9969505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80" creationId="{7C2E303F-15EA-1F60-BB61-7433CE423F77}"/>
          </ac:spMkLst>
        </pc:spChg>
        <pc:spChg chg="add mod">
          <ac:chgData name="navyadevika8@gmail.com" userId="ddbf35005975362b" providerId="LiveId" clId="{3F840ACB-068E-41B0-B45C-4619D73C8627}" dt="2022-08-30T10:33:45.275" v="226" actId="20577"/>
          <ac:spMkLst>
            <pc:docMk/>
            <pc:sldMk cId="1652806004" sldId="267"/>
            <ac:spMk id="81" creationId="{EF8E4A33-414C-68FE-A051-E7B48203ADFD}"/>
          </ac:spMkLst>
        </pc:spChg>
        <pc:spChg chg="add mod">
          <ac:chgData name="navyadevika8@gmail.com" userId="ddbf35005975362b" providerId="LiveId" clId="{3F840ACB-068E-41B0-B45C-4619D73C8627}" dt="2022-08-30T10:33:42.039" v="224" actId="20577"/>
          <ac:spMkLst>
            <pc:docMk/>
            <pc:sldMk cId="1652806004" sldId="267"/>
            <ac:spMk id="82" creationId="{455691E9-46B6-AFDF-4A68-D8AF0C84FC36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83" creationId="{4517467C-1C8E-5285-17DE-19732B47153C}"/>
          </ac:spMkLst>
        </pc:spChg>
        <pc:spChg chg="add mod">
          <ac:chgData name="navyadevika8@gmail.com" userId="ddbf35005975362b" providerId="LiveId" clId="{3F840ACB-068E-41B0-B45C-4619D73C8627}" dt="2022-08-30T10:28:15.343" v="147"/>
          <ac:spMkLst>
            <pc:docMk/>
            <pc:sldMk cId="1652806004" sldId="267"/>
            <ac:spMk id="97" creationId="{A5594E9E-69DD-9180-18B1-C76759D07F7E}"/>
          </ac:spMkLst>
        </pc:spChg>
        <pc:spChg chg="add mod">
          <ac:chgData name="navyadevika8@gmail.com" userId="ddbf35005975362b" providerId="LiveId" clId="{3F840ACB-068E-41B0-B45C-4619D73C8627}" dt="2022-08-30T10:29:18.959" v="164" actId="20577"/>
          <ac:spMkLst>
            <pc:docMk/>
            <pc:sldMk cId="1652806004" sldId="267"/>
            <ac:spMk id="98" creationId="{A8E612D5-1A48-8260-2C9C-1E82E3533F6A}"/>
          </ac:spMkLst>
        </pc:spChg>
        <pc:spChg chg="add">
          <ac:chgData name="navyadevika8@gmail.com" userId="ddbf35005975362b" providerId="LiveId" clId="{3F840ACB-068E-41B0-B45C-4619D73C8627}" dt="2022-08-30T10:29:26.120" v="165" actId="11529"/>
          <ac:spMkLst>
            <pc:docMk/>
            <pc:sldMk cId="1652806004" sldId="267"/>
            <ac:spMk id="99" creationId="{4852D10B-3963-3E71-19E0-2A4CE1BBEDB3}"/>
          </ac:spMkLst>
        </pc:spChg>
        <pc:spChg chg="add mod">
          <ac:chgData name="navyadevika8@gmail.com" userId="ddbf35005975362b" providerId="LiveId" clId="{3F840ACB-068E-41B0-B45C-4619D73C8627}" dt="2022-08-30T10:30:11.816" v="179" actId="20577"/>
          <ac:spMkLst>
            <pc:docMk/>
            <pc:sldMk cId="1652806004" sldId="267"/>
            <ac:spMk id="100" creationId="{FBE1B6BB-8F20-1029-9080-F9A792C4EB72}"/>
          </ac:spMkLst>
        </pc:sp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8" creationId="{8E539DC9-6688-F455-3459-4F376E715812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9" creationId="{D1B6C692-F192-F74F-C1B2-A4D86EFC608A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10" creationId="{B1D89863-4B16-F3EE-B68E-88DDD8798096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11" creationId="{1A902FB3-BBAB-9973-0BAE-B8EFDFACFF20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19" creationId="{E38B3865-9202-4B24-12B3-9AAB9C95B7C1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0" creationId="{2E18FFCF-92D8-E0CA-2F75-C63A6A5FF4C7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1" creationId="{510BCE39-873B-B606-74E2-A8FFEE73661F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2" creationId="{FA8CF762-D757-1CD8-4B0C-3A4143977665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3" creationId="{2073EF1E-67BB-AC1D-DDBA-33121EB8A1B2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4" creationId="{EC36CAAE-E1CF-EBF1-41AA-C76C7ABAE761}"/>
          </ac:cxnSpMkLst>
        </pc:cxnChg>
        <pc:cxnChg chg="add del mod">
          <ac:chgData name="navyadevika8@gmail.com" userId="ddbf35005975362b" providerId="LiveId" clId="{3F840ACB-068E-41B0-B45C-4619D73C8627}" dt="2022-08-30T10:23:43.440" v="88" actId="478"/>
          <ac:cxnSpMkLst>
            <pc:docMk/>
            <pc:sldMk cId="1652806004" sldId="267"/>
            <ac:cxnSpMk id="25" creationId="{BA58B636-AB31-7671-DC21-3EF7401D73F7}"/>
          </ac:cxnSpMkLst>
        </pc:cxnChg>
        <pc:cxnChg chg="add del mod">
          <ac:chgData name="navyadevika8@gmail.com" userId="ddbf35005975362b" providerId="LiveId" clId="{3F840ACB-068E-41B0-B45C-4619D73C8627}" dt="2022-08-30T10:23:54.524" v="91" actId="478"/>
          <ac:cxnSpMkLst>
            <pc:docMk/>
            <pc:sldMk cId="1652806004" sldId="267"/>
            <ac:cxnSpMk id="39" creationId="{BDDE1021-4FBC-28DB-EDE0-DC8B3994B572}"/>
          </ac:cxnSpMkLst>
        </pc:cxnChg>
        <pc:cxnChg chg="add del mod">
          <ac:chgData name="navyadevika8@gmail.com" userId="ddbf35005975362b" providerId="LiveId" clId="{3F840ACB-068E-41B0-B45C-4619D73C8627}" dt="2022-08-30T10:24:26.843" v="105" actId="478"/>
          <ac:cxnSpMkLst>
            <pc:docMk/>
            <pc:sldMk cId="1652806004" sldId="267"/>
            <ac:cxnSpMk id="40" creationId="{2AFFED77-AD50-2964-61AD-4744A9C1203E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45" creationId="{3CB4DCA6-0F45-A71C-73E9-AEA692CBB63A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46" creationId="{CCF4DC3F-5D84-3141-E71A-FF4363D98292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47" creationId="{4FD1EC62-C3E7-23B5-0C7F-592126A71205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48" creationId="{203EE327-9C5C-1EF5-8EDE-9B967C71FCC6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58" creationId="{5D5B12D9-F68D-AC0B-A919-03B53392E01B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59" creationId="{13E5772B-7CE8-90F8-577B-D5981D9E220F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0" creationId="{F8F1837E-A850-6983-A41D-47CCADFCDE82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1" creationId="{6C536E40-6A4B-3DE4-DAE7-DDD5BBD301D4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2" creationId="{6C56BAD3-6A35-9ED8-F64C-90260A65CB4A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3" creationId="{91B0D703-E16D-09DA-02C4-5AE340790A04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4" creationId="{E52FFFF1-D261-9713-ECEB-3235E8B51340}"/>
          </ac:cxnSpMkLst>
        </pc:cxnChg>
        <pc:cxnChg chg="add del mod">
          <ac:chgData name="navyadevika8@gmail.com" userId="ddbf35005975362b" providerId="LiveId" clId="{3F840ACB-068E-41B0-B45C-4619D73C8627}" dt="2022-08-30T10:27:26.138" v="144" actId="478"/>
          <ac:cxnSpMkLst>
            <pc:docMk/>
            <pc:sldMk cId="1652806004" sldId="267"/>
            <ac:cxnSpMk id="65" creationId="{E60E0254-30DB-E52D-5EC8-2711048474CE}"/>
          </ac:cxnSpMkLst>
        </pc:cxnChg>
        <pc:cxnChg chg="add del mod">
          <ac:chgData name="navyadevika8@gmail.com" userId="ddbf35005975362b" providerId="LiveId" clId="{3F840ACB-068E-41B0-B45C-4619D73C8627}" dt="2022-08-30T10:27:32.716" v="146" actId="478"/>
          <ac:cxnSpMkLst>
            <pc:docMk/>
            <pc:sldMk cId="1652806004" sldId="267"/>
            <ac:cxnSpMk id="66" creationId="{49376E56-41FD-42F0-818E-66956B9B14DE}"/>
          </ac:cxnSpMkLst>
        </pc:cxnChg>
        <pc:cxnChg chg="add del mod">
          <ac:chgData name="navyadevika8@gmail.com" userId="ddbf35005975362b" providerId="LiveId" clId="{3F840ACB-068E-41B0-B45C-4619D73C8627}" dt="2022-08-30T10:26:14.899" v="137" actId="478"/>
          <ac:cxnSpMkLst>
            <pc:docMk/>
            <pc:sldMk cId="1652806004" sldId="267"/>
            <ac:cxnSpMk id="68" creationId="{1277426B-1EE0-3670-3728-80275C61A730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4" creationId="{2B93B353-AC53-5DF9-6CEA-5CF1E866A114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5" creationId="{CFC49395-A128-59DE-01CC-CB30536F6958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6" creationId="{45709820-BDF0-DE93-4536-6AD6EC4E6076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7" creationId="{5F0779B0-A677-97F5-34A6-E4CEAEFCD974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8" creationId="{692B5DFC-D909-4BD3-CAEB-0BDCE7226C2C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89" creationId="{803B1AC6-8675-863F-473E-33978657280C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0" creationId="{29D70436-473A-A789-D2BA-B8160B117CAC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1" creationId="{6271D075-C59F-E27A-8947-F4C96E88D0B5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2" creationId="{2006EC67-E6C0-7B70-815E-A586228226CF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3" creationId="{0411C14E-B31E-D0DB-3CE8-98ADDDDC8BF8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4" creationId="{352FD9F4-C15F-A252-9C19-B54138068795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5" creationId="{02987D2C-C559-11F3-1F47-DA0D228EED1B}"/>
          </ac:cxnSpMkLst>
        </pc:cxnChg>
        <pc:cxnChg chg="add mod">
          <ac:chgData name="navyadevika8@gmail.com" userId="ddbf35005975362b" providerId="LiveId" clId="{3F840ACB-068E-41B0-B45C-4619D73C8627}" dt="2022-08-30T10:28:15.343" v="147"/>
          <ac:cxnSpMkLst>
            <pc:docMk/>
            <pc:sldMk cId="1652806004" sldId="267"/>
            <ac:cxnSpMk id="96" creationId="{8259AB31-43F8-892E-680C-E0D493069BC1}"/>
          </ac:cxnSpMkLst>
        </pc:cxnChg>
      </pc:sldChg>
      <pc:sldChg chg="addSp delSp modSp new mod">
        <pc:chgData name="navyadevika8@gmail.com" userId="ddbf35005975362b" providerId="LiveId" clId="{3F840ACB-068E-41B0-B45C-4619D73C8627}" dt="2022-08-30T10:52:27.641" v="673" actId="20577"/>
        <pc:sldMkLst>
          <pc:docMk/>
          <pc:sldMk cId="4275401591" sldId="268"/>
        </pc:sldMkLst>
        <pc:spChg chg="mod">
          <ac:chgData name="navyadevika8@gmail.com" userId="ddbf35005975362b" providerId="LiveId" clId="{3F840ACB-068E-41B0-B45C-4619D73C8627}" dt="2022-08-30T10:51:56.071" v="650" actId="20577"/>
          <ac:spMkLst>
            <pc:docMk/>
            <pc:sldMk cId="4275401591" sldId="268"/>
            <ac:spMk id="2" creationId="{CEAA35C3-2AD0-1429-5DE8-E9A7A41817D8}"/>
          </ac:spMkLst>
        </pc:spChg>
        <pc:spChg chg="del mod">
          <ac:chgData name="navyadevika8@gmail.com" userId="ddbf35005975362b" providerId="LiveId" clId="{3F840ACB-068E-41B0-B45C-4619D73C8627}" dt="2022-08-30T10:42:15.590" v="385" actId="478"/>
          <ac:spMkLst>
            <pc:docMk/>
            <pc:sldMk cId="4275401591" sldId="268"/>
            <ac:spMk id="3" creationId="{977D4A4E-E92E-00BA-8FB2-2CF167093429}"/>
          </ac:spMkLst>
        </pc:spChg>
        <pc:spChg chg="add del mod">
          <ac:chgData name="navyadevika8@gmail.com" userId="ddbf35005975362b" providerId="LiveId" clId="{3F840ACB-068E-41B0-B45C-4619D73C8627}" dt="2022-08-30T10:33:06.544" v="223" actId="478"/>
          <ac:spMkLst>
            <pc:docMk/>
            <pc:sldMk cId="4275401591" sldId="268"/>
            <ac:spMk id="5" creationId="{160A102E-A4C3-BC91-84F9-34604DDA6F8F}"/>
          </ac:spMkLst>
        </pc:spChg>
        <pc:spChg chg="add del mod">
          <ac:chgData name="navyadevika8@gmail.com" userId="ddbf35005975362b" providerId="LiveId" clId="{3F840ACB-068E-41B0-B45C-4619D73C8627}" dt="2022-08-30T10:32:59.915" v="220" actId="478"/>
          <ac:spMkLst>
            <pc:docMk/>
            <pc:sldMk cId="4275401591" sldId="268"/>
            <ac:spMk id="6" creationId="{557555EC-55BF-5380-61F0-EBBA2C99BFB5}"/>
          </ac:spMkLst>
        </pc:spChg>
        <pc:spChg chg="add mod">
          <ac:chgData name="navyadevika8@gmail.com" userId="ddbf35005975362b" providerId="LiveId" clId="{3F840ACB-068E-41B0-B45C-4619D73C8627}" dt="2022-08-30T10:32:28.410" v="214"/>
          <ac:spMkLst>
            <pc:docMk/>
            <pc:sldMk cId="4275401591" sldId="268"/>
            <ac:spMk id="9" creationId="{CB2A49B5-06CF-B671-21A8-B0B622003277}"/>
          </ac:spMkLst>
        </pc:spChg>
        <pc:spChg chg="add mod">
          <ac:chgData name="navyadevika8@gmail.com" userId="ddbf35005975362b" providerId="LiveId" clId="{3F840ACB-068E-41B0-B45C-4619D73C8627}" dt="2022-08-30T10:32:28.410" v="214"/>
          <ac:spMkLst>
            <pc:docMk/>
            <pc:sldMk cId="4275401591" sldId="268"/>
            <ac:spMk id="10" creationId="{9B3AFF5C-99FB-F9E6-F0F0-79821150DBE3}"/>
          </ac:spMkLst>
        </pc:spChg>
        <pc:spChg chg="add mod">
          <ac:chgData name="navyadevika8@gmail.com" userId="ddbf35005975362b" providerId="LiveId" clId="{3F840ACB-068E-41B0-B45C-4619D73C8627}" dt="2022-08-30T10:32:28.410" v="214"/>
          <ac:spMkLst>
            <pc:docMk/>
            <pc:sldMk cId="4275401591" sldId="268"/>
            <ac:spMk id="11" creationId="{826EEC18-BB95-E8FE-87ED-0DBA3BAC9A71}"/>
          </ac:spMkLst>
        </pc:spChg>
        <pc:spChg chg="add mod">
          <ac:chgData name="navyadevika8@gmail.com" userId="ddbf35005975362b" providerId="LiveId" clId="{3F840ACB-068E-41B0-B45C-4619D73C8627}" dt="2022-08-30T10:32:28.410" v="214"/>
          <ac:spMkLst>
            <pc:docMk/>
            <pc:sldMk cId="4275401591" sldId="268"/>
            <ac:spMk id="12" creationId="{83FBD543-F66E-3C54-E755-491A34A5A87E}"/>
          </ac:spMkLst>
        </pc:spChg>
        <pc:spChg chg="add mod">
          <ac:chgData name="navyadevika8@gmail.com" userId="ddbf35005975362b" providerId="LiveId" clId="{3F840ACB-068E-41B0-B45C-4619D73C8627}" dt="2022-08-30T10:45:28.823" v="411" actId="1076"/>
          <ac:spMkLst>
            <pc:docMk/>
            <pc:sldMk cId="4275401591" sldId="268"/>
            <ac:spMk id="19" creationId="{853EDA44-7BA5-0936-E2D6-25E0833AF4E2}"/>
          </ac:spMkLst>
        </pc:spChg>
        <pc:spChg chg="add mod">
          <ac:chgData name="navyadevika8@gmail.com" userId="ddbf35005975362b" providerId="LiveId" clId="{3F840ACB-068E-41B0-B45C-4619D73C8627}" dt="2022-08-30T10:46:32.710" v="428" actId="20577"/>
          <ac:spMkLst>
            <pc:docMk/>
            <pc:sldMk cId="4275401591" sldId="268"/>
            <ac:spMk id="20" creationId="{08D2474D-B857-80F5-8FBD-143F4AA973C9}"/>
          </ac:spMkLst>
        </pc:spChg>
        <pc:spChg chg="add mod">
          <ac:chgData name="navyadevika8@gmail.com" userId="ddbf35005975362b" providerId="LiveId" clId="{3F840ACB-068E-41B0-B45C-4619D73C8627}" dt="2022-08-30T10:46:50.567" v="449" actId="20577"/>
          <ac:spMkLst>
            <pc:docMk/>
            <pc:sldMk cId="4275401591" sldId="268"/>
            <ac:spMk id="21" creationId="{6B10B57E-C450-B0E5-6C75-C414EF17CE85}"/>
          </ac:spMkLst>
        </pc:spChg>
        <pc:spChg chg="add mod">
          <ac:chgData name="navyadevika8@gmail.com" userId="ddbf35005975362b" providerId="LiveId" clId="{3F840ACB-068E-41B0-B45C-4619D73C8627}" dt="2022-08-30T10:52:27.641" v="673" actId="20577"/>
          <ac:spMkLst>
            <pc:docMk/>
            <pc:sldMk cId="4275401591" sldId="268"/>
            <ac:spMk id="22" creationId="{FBAC232A-D6FF-EEF0-5159-B8B19179BFBD}"/>
          </ac:spMkLst>
        </pc:spChg>
        <pc:grpChg chg="add del mod">
          <ac:chgData name="navyadevika8@gmail.com" userId="ddbf35005975362b" providerId="LiveId" clId="{3F840ACB-068E-41B0-B45C-4619D73C8627}" dt="2022-08-30T10:32:47.119" v="215" actId="478"/>
          <ac:grpSpMkLst>
            <pc:docMk/>
            <pc:sldMk cId="4275401591" sldId="268"/>
            <ac:grpSpMk id="4" creationId="{F4741421-181D-7A87-2532-2001FABF4300}"/>
          </ac:grpSpMkLst>
        </pc:grpChg>
        <pc:grpChg chg="add del mod">
          <ac:chgData name="navyadevika8@gmail.com" userId="ddbf35005975362b" providerId="LiveId" clId="{3F840ACB-068E-41B0-B45C-4619D73C8627}" dt="2022-08-30T10:32:49.226" v="216" actId="478"/>
          <ac:grpSpMkLst>
            <pc:docMk/>
            <pc:sldMk cId="4275401591" sldId="268"/>
            <ac:grpSpMk id="7" creationId="{09E222A7-E672-53F8-F62A-945358E9E662}"/>
          </ac:grpSpMkLst>
        </pc:grpChg>
        <pc:grpChg chg="add del mod">
          <ac:chgData name="navyadevika8@gmail.com" userId="ddbf35005975362b" providerId="LiveId" clId="{3F840ACB-068E-41B0-B45C-4619D73C8627}" dt="2022-08-30T10:32:53.728" v="217" actId="478"/>
          <ac:grpSpMkLst>
            <pc:docMk/>
            <pc:sldMk cId="4275401591" sldId="268"/>
            <ac:grpSpMk id="8" creationId="{F2F79ABC-75B8-92BF-7EF9-D38FD4A03585}"/>
          </ac:grpSpMkLst>
        </pc:grp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3" creationId="{415CFED9-5F6F-5635-9D33-4D0FBAB38642}"/>
          </ac:cxnSpMkLst>
        </pc:cxn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4" creationId="{5FBA038D-C9FD-A812-8C63-7E7118AE55B1}"/>
          </ac:cxnSpMkLst>
        </pc:cxn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5" creationId="{E5ACC587-0891-2BBB-C3B8-D82DE38D110F}"/>
          </ac:cxnSpMkLst>
        </pc:cxn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6" creationId="{EB5A8460-0F30-BE4D-0E17-DE034E5C3857}"/>
          </ac:cxnSpMkLst>
        </pc:cxn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7" creationId="{A6E956F3-231E-1D6E-F81E-060A9E84418B}"/>
          </ac:cxnSpMkLst>
        </pc:cxnChg>
        <pc:cxnChg chg="add mod">
          <ac:chgData name="navyadevika8@gmail.com" userId="ddbf35005975362b" providerId="LiveId" clId="{3F840ACB-068E-41B0-B45C-4619D73C8627}" dt="2022-08-30T10:32:28.410" v="214"/>
          <ac:cxnSpMkLst>
            <pc:docMk/>
            <pc:sldMk cId="4275401591" sldId="268"/>
            <ac:cxnSpMk id="18" creationId="{6FF6D46D-796B-2F16-CF05-D4EFBD8E1BB3}"/>
          </ac:cxnSpMkLst>
        </pc:cxnChg>
      </pc:sldChg>
      <pc:sldChg chg="addSp delSp modSp new mod">
        <pc:chgData name="navyadevika8@gmail.com" userId="ddbf35005975362b" providerId="LiveId" clId="{3F840ACB-068E-41B0-B45C-4619D73C8627}" dt="2022-08-30T10:40:42.322" v="381" actId="20577"/>
        <pc:sldMkLst>
          <pc:docMk/>
          <pc:sldMk cId="504607255" sldId="269"/>
        </pc:sldMkLst>
        <pc:spChg chg="del">
          <ac:chgData name="navyadevika8@gmail.com" userId="ddbf35005975362b" providerId="LiveId" clId="{3F840ACB-068E-41B0-B45C-4619D73C8627}" dt="2022-08-30T10:37:04.410" v="316"/>
          <ac:spMkLst>
            <pc:docMk/>
            <pc:sldMk cId="504607255" sldId="269"/>
            <ac:spMk id="2" creationId="{B791BA01-887C-B704-66B0-EAADE17203D4}"/>
          </ac:spMkLst>
        </pc:spChg>
        <pc:spChg chg="mod">
          <ac:chgData name="navyadevika8@gmail.com" userId="ddbf35005975362b" providerId="LiveId" clId="{3F840ACB-068E-41B0-B45C-4619D73C8627}" dt="2022-08-30T10:40:42.322" v="381" actId="20577"/>
          <ac:spMkLst>
            <pc:docMk/>
            <pc:sldMk cId="504607255" sldId="269"/>
            <ac:spMk id="3" creationId="{FB45E0A6-B217-BDD0-C3BF-4745F61B1716}"/>
          </ac:spMkLst>
        </pc:spChg>
        <pc:spChg chg="add mod">
          <ac:chgData name="navyadevika8@gmail.com" userId="ddbf35005975362b" providerId="LiveId" clId="{3F840ACB-068E-41B0-B45C-4619D73C8627}" dt="2022-08-30T10:39:28.200" v="333" actId="113"/>
          <ac:spMkLst>
            <pc:docMk/>
            <pc:sldMk cId="504607255" sldId="269"/>
            <ac:spMk id="7" creationId="{24703F33-8ED0-960D-EBCB-C646EBD5C8D4}"/>
          </ac:spMkLst>
        </pc:spChg>
        <pc:spChg chg="add del mod">
          <ac:chgData name="navyadevika8@gmail.com" userId="ddbf35005975362b" providerId="LiveId" clId="{3F840ACB-068E-41B0-B45C-4619D73C8627}" dt="2022-08-30T10:37:55.050" v="322" actId="478"/>
          <ac:spMkLst>
            <pc:docMk/>
            <pc:sldMk cId="504607255" sldId="269"/>
            <ac:spMk id="12" creationId="{D17E3332-91C3-2900-FA74-9AD30B91EFA6}"/>
          </ac:spMkLst>
        </pc:spChg>
        <pc:spChg chg="add del mod">
          <ac:chgData name="navyadevika8@gmail.com" userId="ddbf35005975362b" providerId="LiveId" clId="{3F840ACB-068E-41B0-B45C-4619D73C8627}" dt="2022-08-30T10:38:02.043" v="323"/>
          <ac:spMkLst>
            <pc:docMk/>
            <pc:sldMk cId="504607255" sldId="269"/>
            <ac:spMk id="14" creationId="{1A0F5B9C-660B-845D-8D71-2209476372E7}"/>
          </ac:spMkLst>
        </pc:spChg>
        <pc:spChg chg="add mod">
          <ac:chgData name="navyadevika8@gmail.com" userId="ddbf35005975362b" providerId="LiveId" clId="{3F840ACB-068E-41B0-B45C-4619D73C8627}" dt="2022-08-30T10:39:15.660" v="332" actId="1076"/>
          <ac:spMkLst>
            <pc:docMk/>
            <pc:sldMk cId="504607255" sldId="269"/>
            <ac:spMk id="15" creationId="{07B80DF8-275C-0D09-3B75-E15106B870F5}"/>
          </ac:spMkLst>
        </pc:spChg>
        <pc:picChg chg="add mod">
          <ac:chgData name="navyadevika8@gmail.com" userId="ddbf35005975362b" providerId="LiveId" clId="{3F840ACB-068E-41B0-B45C-4619D73C8627}" dt="2022-08-30T10:36:34.573" v="315"/>
          <ac:picMkLst>
            <pc:docMk/>
            <pc:sldMk cId="504607255" sldId="269"/>
            <ac:picMk id="4" creationId="{AE97B61F-C794-80BF-5D58-5859C8575ADA}"/>
          </ac:picMkLst>
        </pc:picChg>
        <pc:picChg chg="add mod">
          <ac:chgData name="navyadevika8@gmail.com" userId="ddbf35005975362b" providerId="LiveId" clId="{3F840ACB-068E-41B0-B45C-4619D73C8627}" dt="2022-08-30T10:39:05.005" v="330" actId="14100"/>
          <ac:picMkLst>
            <pc:docMk/>
            <pc:sldMk cId="504607255" sldId="269"/>
            <ac:picMk id="5" creationId="{477534AD-22B4-EE4C-DB5C-162A6AEE4A24}"/>
          </ac:picMkLst>
        </pc:picChg>
        <pc:picChg chg="add mod">
          <ac:chgData name="navyadevika8@gmail.com" userId="ddbf35005975362b" providerId="LiveId" clId="{3F840ACB-068E-41B0-B45C-4619D73C8627}" dt="2022-08-30T10:36:34.573" v="315"/>
          <ac:picMkLst>
            <pc:docMk/>
            <pc:sldMk cId="504607255" sldId="269"/>
            <ac:picMk id="6" creationId="{AA8E9C95-3D34-C7AE-FCC4-FF4E8761D055}"/>
          </ac:picMkLst>
        </pc:picChg>
        <pc:cxnChg chg="add mod">
          <ac:chgData name="navyadevika8@gmail.com" userId="ddbf35005975362b" providerId="LiveId" clId="{3F840ACB-068E-41B0-B45C-4619D73C8627}" dt="2022-08-30T10:36:34.573" v="315"/>
          <ac:cxnSpMkLst>
            <pc:docMk/>
            <pc:sldMk cId="504607255" sldId="269"/>
            <ac:cxnSpMk id="8" creationId="{E8074977-A0DE-1E8D-7FCD-671025DE5E95}"/>
          </ac:cxnSpMkLst>
        </pc:cxnChg>
        <pc:cxnChg chg="add mod">
          <ac:chgData name="navyadevika8@gmail.com" userId="ddbf35005975362b" providerId="LiveId" clId="{3F840ACB-068E-41B0-B45C-4619D73C8627}" dt="2022-08-30T10:36:34.573" v="315"/>
          <ac:cxnSpMkLst>
            <pc:docMk/>
            <pc:sldMk cId="504607255" sldId="269"/>
            <ac:cxnSpMk id="9" creationId="{9071481D-C85F-035F-441B-DB9B6CA76B3C}"/>
          </ac:cxnSpMkLst>
        </pc:cxnChg>
        <pc:cxnChg chg="add mod">
          <ac:chgData name="navyadevika8@gmail.com" userId="ddbf35005975362b" providerId="LiveId" clId="{3F840ACB-068E-41B0-B45C-4619D73C8627}" dt="2022-08-30T10:36:34.573" v="315"/>
          <ac:cxnSpMkLst>
            <pc:docMk/>
            <pc:sldMk cId="504607255" sldId="269"/>
            <ac:cxnSpMk id="10" creationId="{4065E2A9-EF27-ADCF-8A9A-8BFEC519FDC5}"/>
          </ac:cxnSpMkLst>
        </pc:cxnChg>
        <pc:cxnChg chg="add mod">
          <ac:chgData name="navyadevika8@gmail.com" userId="ddbf35005975362b" providerId="LiveId" clId="{3F840ACB-068E-41B0-B45C-4619D73C8627}" dt="2022-08-30T10:36:34.573" v="315"/>
          <ac:cxnSpMkLst>
            <pc:docMk/>
            <pc:sldMk cId="504607255" sldId="269"/>
            <ac:cxnSpMk id="11" creationId="{E3C60228-6892-BB56-08CD-A36B5203C482}"/>
          </ac:cxnSpMkLst>
        </pc:cxnChg>
      </pc:sldChg>
      <pc:sldChg chg="addSp delSp modSp new del ord">
        <pc:chgData name="navyadevika8@gmail.com" userId="ddbf35005975362b" providerId="LiveId" clId="{3F840ACB-068E-41B0-B45C-4619D73C8627}" dt="2022-08-30T11:00:31.763" v="701" actId="47"/>
        <pc:sldMkLst>
          <pc:docMk/>
          <pc:sldMk cId="3413467702" sldId="270"/>
        </pc:sldMkLst>
        <pc:spChg chg="del">
          <ac:chgData name="navyadevika8@gmail.com" userId="ddbf35005975362b" providerId="LiveId" clId="{3F840ACB-068E-41B0-B45C-4619D73C8627}" dt="2022-08-30T10:57:03.524" v="684"/>
          <ac:spMkLst>
            <pc:docMk/>
            <pc:sldMk cId="3413467702" sldId="270"/>
            <ac:spMk id="3" creationId="{DDADF3E6-9CC7-01D6-1ECD-A168FB92A72E}"/>
          </ac:spMkLst>
        </pc:spChg>
        <pc:picChg chg="add mod">
          <ac:chgData name="navyadevika8@gmail.com" userId="ddbf35005975362b" providerId="LiveId" clId="{3F840ACB-068E-41B0-B45C-4619D73C8627}" dt="2022-08-30T10:57:03.524" v="684"/>
          <ac:picMkLst>
            <pc:docMk/>
            <pc:sldMk cId="3413467702" sldId="270"/>
            <ac:picMk id="4" creationId="{80CA2937-03F4-643A-D1B4-26130CA3B9CE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00:59.604" v="705" actId="1076"/>
        <pc:sldMkLst>
          <pc:docMk/>
          <pc:sldMk cId="2454998582" sldId="271"/>
        </pc:sldMkLst>
        <pc:spChg chg="del">
          <ac:chgData name="navyadevika8@gmail.com" userId="ddbf35005975362b" providerId="LiveId" clId="{3F840ACB-068E-41B0-B45C-4619D73C8627}" dt="2022-08-30T10:58:40.268" v="692"/>
          <ac:spMkLst>
            <pc:docMk/>
            <pc:sldMk cId="2454998582" sldId="271"/>
            <ac:spMk id="3" creationId="{1CAEE1E5-15BA-BD98-5454-A479306F6371}"/>
          </ac:spMkLst>
        </pc:spChg>
        <pc:picChg chg="add mod">
          <ac:chgData name="navyadevika8@gmail.com" userId="ddbf35005975362b" providerId="LiveId" clId="{3F840ACB-068E-41B0-B45C-4619D73C8627}" dt="2022-08-30T11:00:59.604" v="705" actId="1076"/>
          <ac:picMkLst>
            <pc:docMk/>
            <pc:sldMk cId="2454998582" sldId="271"/>
            <ac:picMk id="5" creationId="{B723CE81-E45B-1D44-A79B-5B6C77D3F98C}"/>
          </ac:picMkLst>
        </pc:picChg>
      </pc:sldChg>
      <pc:sldChg chg="addSp delSp modSp new del mod">
        <pc:chgData name="navyadevika8@gmail.com" userId="ddbf35005975362b" providerId="LiveId" clId="{3F840ACB-068E-41B0-B45C-4619D73C8627}" dt="2022-08-30T11:01:36.031" v="709" actId="47"/>
        <pc:sldMkLst>
          <pc:docMk/>
          <pc:sldMk cId="1032398616" sldId="272"/>
        </pc:sldMkLst>
        <pc:spChg chg="del">
          <ac:chgData name="navyadevika8@gmail.com" userId="ddbf35005975362b" providerId="LiveId" clId="{3F840ACB-068E-41B0-B45C-4619D73C8627}" dt="2022-08-30T10:58:43.968" v="693"/>
          <ac:spMkLst>
            <pc:docMk/>
            <pc:sldMk cId="1032398616" sldId="272"/>
            <ac:spMk id="3" creationId="{FFC3B786-2390-66F1-0932-F5D07EAD26FE}"/>
          </ac:spMkLst>
        </pc:spChg>
        <pc:spChg chg="add mod">
          <ac:chgData name="navyadevika8@gmail.com" userId="ddbf35005975362b" providerId="LiveId" clId="{3F840ACB-068E-41B0-B45C-4619D73C8627}" dt="2022-08-30T11:01:19.658" v="706" actId="478"/>
          <ac:spMkLst>
            <pc:docMk/>
            <pc:sldMk cId="1032398616" sldId="272"/>
            <ac:spMk id="7" creationId="{E5C39782-AF0C-F163-2879-261DA2312DE2}"/>
          </ac:spMkLst>
        </pc:spChg>
        <pc:picChg chg="add del mod">
          <ac:chgData name="navyadevika8@gmail.com" userId="ddbf35005975362b" providerId="LiveId" clId="{3F840ACB-068E-41B0-B45C-4619D73C8627}" dt="2022-08-30T11:01:19.658" v="706" actId="478"/>
          <ac:picMkLst>
            <pc:docMk/>
            <pc:sldMk cId="1032398616" sldId="272"/>
            <ac:picMk id="5" creationId="{70D4AC58-A4D6-F4B9-505C-0EDEE5B92982}"/>
          </ac:picMkLst>
        </pc:picChg>
      </pc:sldChg>
      <pc:sldChg chg="addSp delSp modSp new del mod">
        <pc:chgData name="navyadevika8@gmail.com" userId="ddbf35005975362b" providerId="LiveId" clId="{3F840ACB-068E-41B0-B45C-4619D73C8627}" dt="2022-08-30T11:01:33.490" v="708" actId="47"/>
        <pc:sldMkLst>
          <pc:docMk/>
          <pc:sldMk cId="1681885569" sldId="273"/>
        </pc:sldMkLst>
        <pc:spChg chg="del">
          <ac:chgData name="navyadevika8@gmail.com" userId="ddbf35005975362b" providerId="LiveId" clId="{3F840ACB-068E-41B0-B45C-4619D73C8627}" dt="2022-08-30T10:58:49.092" v="694"/>
          <ac:spMkLst>
            <pc:docMk/>
            <pc:sldMk cId="1681885569" sldId="273"/>
            <ac:spMk id="3" creationId="{9D9AA61C-8C17-37B0-CDF1-962CB02EA552}"/>
          </ac:spMkLst>
        </pc:spChg>
        <pc:spChg chg="add mod">
          <ac:chgData name="navyadevika8@gmail.com" userId="ddbf35005975362b" providerId="LiveId" clId="{3F840ACB-068E-41B0-B45C-4619D73C8627}" dt="2022-08-30T11:01:25.801" v="707" actId="478"/>
          <ac:spMkLst>
            <pc:docMk/>
            <pc:sldMk cId="1681885569" sldId="273"/>
            <ac:spMk id="7" creationId="{1C6F5929-C288-A40B-3F9E-009EE33C159F}"/>
          </ac:spMkLst>
        </pc:spChg>
        <pc:picChg chg="add del mod">
          <ac:chgData name="navyadevika8@gmail.com" userId="ddbf35005975362b" providerId="LiveId" clId="{3F840ACB-068E-41B0-B45C-4619D73C8627}" dt="2022-08-30T11:01:25.801" v="707" actId="478"/>
          <ac:picMkLst>
            <pc:docMk/>
            <pc:sldMk cId="1681885569" sldId="273"/>
            <ac:picMk id="5" creationId="{052957A1-9459-32F4-24C4-0662B05E7415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01:49.339" v="713" actId="1076"/>
        <pc:sldMkLst>
          <pc:docMk/>
          <pc:sldMk cId="2916040317" sldId="274"/>
        </pc:sldMkLst>
        <pc:spChg chg="del">
          <ac:chgData name="navyadevika8@gmail.com" userId="ddbf35005975362b" providerId="LiveId" clId="{3F840ACB-068E-41B0-B45C-4619D73C8627}" dt="2022-08-30T10:58:56.647" v="695"/>
          <ac:spMkLst>
            <pc:docMk/>
            <pc:sldMk cId="2916040317" sldId="274"/>
            <ac:spMk id="3" creationId="{016BBEDB-5D08-0AA4-AE07-E7184729F850}"/>
          </ac:spMkLst>
        </pc:spChg>
        <pc:picChg chg="add mod">
          <ac:chgData name="navyadevika8@gmail.com" userId="ddbf35005975362b" providerId="LiveId" clId="{3F840ACB-068E-41B0-B45C-4619D73C8627}" dt="2022-08-30T11:01:49.339" v="713" actId="1076"/>
          <ac:picMkLst>
            <pc:docMk/>
            <pc:sldMk cId="2916040317" sldId="274"/>
            <ac:picMk id="5" creationId="{2F8308AA-0540-32C0-F4F9-7AFB8386D536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02:12.250" v="715" actId="1076"/>
        <pc:sldMkLst>
          <pc:docMk/>
          <pc:sldMk cId="1565181949" sldId="275"/>
        </pc:sldMkLst>
        <pc:spChg chg="del">
          <ac:chgData name="navyadevika8@gmail.com" userId="ddbf35005975362b" providerId="LiveId" clId="{3F840ACB-068E-41B0-B45C-4619D73C8627}" dt="2022-08-30T10:59:29.160" v="698"/>
          <ac:spMkLst>
            <pc:docMk/>
            <pc:sldMk cId="1565181949" sldId="275"/>
            <ac:spMk id="3" creationId="{4E92ABD5-513A-D277-757B-6D8EB90721B2}"/>
          </ac:spMkLst>
        </pc:spChg>
        <pc:picChg chg="add mod">
          <ac:chgData name="navyadevika8@gmail.com" userId="ddbf35005975362b" providerId="LiveId" clId="{3F840ACB-068E-41B0-B45C-4619D73C8627}" dt="2022-08-30T11:02:12.250" v="715" actId="1076"/>
          <ac:picMkLst>
            <pc:docMk/>
            <pc:sldMk cId="1565181949" sldId="275"/>
            <ac:picMk id="5" creationId="{1C889876-AB95-21BE-242D-AC2AB7ED3690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04:53.565" v="762" actId="255"/>
        <pc:sldMkLst>
          <pc:docMk/>
          <pc:sldMk cId="3777326750" sldId="276"/>
        </pc:sldMkLst>
        <pc:spChg chg="mod">
          <ac:chgData name="navyadevika8@gmail.com" userId="ddbf35005975362b" providerId="LiveId" clId="{3F840ACB-068E-41B0-B45C-4619D73C8627}" dt="2022-08-30T11:04:53.565" v="762" actId="255"/>
          <ac:spMkLst>
            <pc:docMk/>
            <pc:sldMk cId="3777326750" sldId="276"/>
            <ac:spMk id="2" creationId="{A9EF2B80-AF48-72F5-21C3-9FC4289E2B94}"/>
          </ac:spMkLst>
        </pc:spChg>
        <pc:spChg chg="del">
          <ac:chgData name="navyadevika8@gmail.com" userId="ddbf35005975362b" providerId="LiveId" clId="{3F840ACB-068E-41B0-B45C-4619D73C8627}" dt="2022-08-30T10:59:34.792" v="699"/>
          <ac:spMkLst>
            <pc:docMk/>
            <pc:sldMk cId="3777326750" sldId="276"/>
            <ac:spMk id="3" creationId="{E94543BA-AFAB-6B8E-54A5-FDDF1C7446B5}"/>
          </ac:spMkLst>
        </pc:spChg>
        <pc:spChg chg="add del mod">
          <ac:chgData name="navyadevika8@gmail.com" userId="ddbf35005975362b" providerId="LiveId" clId="{3F840ACB-068E-41B0-B45C-4619D73C8627}" dt="2022-08-30T11:04:34.560" v="759" actId="478"/>
          <ac:spMkLst>
            <pc:docMk/>
            <pc:sldMk cId="3777326750" sldId="276"/>
            <ac:spMk id="7" creationId="{FF134580-A346-8DFF-45CB-1E5D13E84969}"/>
          </ac:spMkLst>
        </pc:spChg>
        <pc:picChg chg="add del mod">
          <ac:chgData name="navyadevika8@gmail.com" userId="ddbf35005975362b" providerId="LiveId" clId="{3F840ACB-068E-41B0-B45C-4619D73C8627}" dt="2022-08-30T11:02:16.288" v="716" actId="478"/>
          <ac:picMkLst>
            <pc:docMk/>
            <pc:sldMk cId="3777326750" sldId="276"/>
            <ac:picMk id="5" creationId="{024A4D3F-DF0B-3E67-B3C6-EBE3F8721653}"/>
          </ac:picMkLst>
        </pc:picChg>
      </pc:sldChg>
      <pc:sldChg chg="addSp delSp modSp new del">
        <pc:chgData name="navyadevika8@gmail.com" userId="ddbf35005975362b" providerId="LiveId" clId="{3F840ACB-068E-41B0-B45C-4619D73C8627}" dt="2022-08-30T11:02:25.071" v="717" actId="47"/>
        <pc:sldMkLst>
          <pc:docMk/>
          <pc:sldMk cId="90965669" sldId="277"/>
        </pc:sldMkLst>
        <pc:spChg chg="del">
          <ac:chgData name="navyadevika8@gmail.com" userId="ddbf35005975362b" providerId="LiveId" clId="{3F840ACB-068E-41B0-B45C-4619D73C8627}" dt="2022-08-30T11:00:00.962" v="700"/>
          <ac:spMkLst>
            <pc:docMk/>
            <pc:sldMk cId="90965669" sldId="277"/>
            <ac:spMk id="3" creationId="{A46EC4EC-327B-22C7-6E15-0C004CFB7F6D}"/>
          </ac:spMkLst>
        </pc:spChg>
        <pc:picChg chg="add mod">
          <ac:chgData name="navyadevika8@gmail.com" userId="ddbf35005975362b" providerId="LiveId" clId="{3F840ACB-068E-41B0-B45C-4619D73C8627}" dt="2022-08-30T11:00:00.962" v="700"/>
          <ac:picMkLst>
            <pc:docMk/>
            <pc:sldMk cId="90965669" sldId="277"/>
            <ac:picMk id="5" creationId="{463590E0-3BCB-33D7-9650-E01A4B6959E8}"/>
          </ac:picMkLst>
        </pc:picChg>
      </pc:sldChg>
      <pc:sldChg chg="addSp delSp modSp new del mod">
        <pc:chgData name="navyadevika8@gmail.com" userId="ddbf35005975362b" providerId="LiveId" clId="{3F840ACB-068E-41B0-B45C-4619D73C8627}" dt="2022-08-30T11:14:38.201" v="846" actId="47"/>
        <pc:sldMkLst>
          <pc:docMk/>
          <pc:sldMk cId="3546344216" sldId="277"/>
        </pc:sldMkLst>
        <pc:spChg chg="mod">
          <ac:chgData name="navyadevika8@gmail.com" userId="ddbf35005975362b" providerId="LiveId" clId="{3F840ACB-068E-41B0-B45C-4619D73C8627}" dt="2022-08-30T11:11:57.801" v="809" actId="20577"/>
          <ac:spMkLst>
            <pc:docMk/>
            <pc:sldMk cId="3546344216" sldId="277"/>
            <ac:spMk id="2" creationId="{02361A5A-CEC1-141C-DA7E-6F9CB031E9BA}"/>
          </ac:spMkLst>
        </pc:spChg>
        <pc:spChg chg="del">
          <ac:chgData name="navyadevika8@gmail.com" userId="ddbf35005975362b" providerId="LiveId" clId="{3F840ACB-068E-41B0-B45C-4619D73C8627}" dt="2022-08-30T11:12:24.061" v="810"/>
          <ac:spMkLst>
            <pc:docMk/>
            <pc:sldMk cId="3546344216" sldId="277"/>
            <ac:spMk id="3" creationId="{18212B7A-3F2F-4032-4FB2-EAF15A773135}"/>
          </ac:spMkLst>
        </pc:spChg>
        <pc:spChg chg="add mod">
          <ac:chgData name="navyadevika8@gmail.com" userId="ddbf35005975362b" providerId="LiveId" clId="{3F840ACB-068E-41B0-B45C-4619D73C8627}" dt="2022-08-30T11:13:28.436" v="822" actId="478"/>
          <ac:spMkLst>
            <pc:docMk/>
            <pc:sldMk cId="3546344216" sldId="277"/>
            <ac:spMk id="7" creationId="{87E7A8B0-72F8-9AD2-3E35-EBB8B5C973F4}"/>
          </ac:spMkLst>
        </pc:spChg>
        <pc:picChg chg="add del mod">
          <ac:chgData name="navyadevika8@gmail.com" userId="ddbf35005975362b" providerId="LiveId" clId="{3F840ACB-068E-41B0-B45C-4619D73C8627}" dt="2022-08-30T11:13:28.436" v="822" actId="478"/>
          <ac:picMkLst>
            <pc:docMk/>
            <pc:sldMk cId="3546344216" sldId="277"/>
            <ac:picMk id="5" creationId="{0C9C1762-FEA7-0F60-A12C-CA576BABFC21}"/>
          </ac:picMkLst>
        </pc:picChg>
      </pc:sldChg>
      <pc:sldChg chg="delSp modSp new del mod">
        <pc:chgData name="navyadevika8@gmail.com" userId="ddbf35005975362b" providerId="LiveId" clId="{3F840ACB-068E-41B0-B45C-4619D73C8627}" dt="2022-08-30T11:04:18.010" v="745" actId="47"/>
        <pc:sldMkLst>
          <pc:docMk/>
          <pc:sldMk cId="3788608126" sldId="277"/>
        </pc:sldMkLst>
        <pc:spChg chg="mod">
          <ac:chgData name="navyadevika8@gmail.com" userId="ddbf35005975362b" providerId="LiveId" clId="{3F840ACB-068E-41B0-B45C-4619D73C8627}" dt="2022-08-30T11:04:03.683" v="744" actId="1076"/>
          <ac:spMkLst>
            <pc:docMk/>
            <pc:sldMk cId="3788608126" sldId="277"/>
            <ac:spMk id="2" creationId="{488AD9DD-A1CD-3341-B7F7-349949A568F1}"/>
          </ac:spMkLst>
        </pc:spChg>
        <pc:spChg chg="del">
          <ac:chgData name="navyadevika8@gmail.com" userId="ddbf35005975362b" providerId="LiveId" clId="{3F840ACB-068E-41B0-B45C-4619D73C8627}" dt="2022-08-30T11:03:47.099" v="740" actId="478"/>
          <ac:spMkLst>
            <pc:docMk/>
            <pc:sldMk cId="3788608126" sldId="277"/>
            <ac:spMk id="3" creationId="{D8AC0B89-7328-BF93-3475-2292E52FD4CF}"/>
          </ac:spMkLst>
        </pc:spChg>
      </pc:sldChg>
      <pc:sldChg chg="addSp delSp modSp new mod">
        <pc:chgData name="navyadevika8@gmail.com" userId="ddbf35005975362b" providerId="LiveId" clId="{3F840ACB-068E-41B0-B45C-4619D73C8627}" dt="2022-08-30T11:21:45.410" v="934" actId="20577"/>
        <pc:sldMkLst>
          <pc:docMk/>
          <pc:sldMk cId="1862259514" sldId="278"/>
        </pc:sldMkLst>
        <pc:spChg chg="mod">
          <ac:chgData name="navyadevika8@gmail.com" userId="ddbf35005975362b" providerId="LiveId" clId="{3F840ACB-068E-41B0-B45C-4619D73C8627}" dt="2022-08-30T11:21:45.410" v="934" actId="20577"/>
          <ac:spMkLst>
            <pc:docMk/>
            <pc:sldMk cId="1862259514" sldId="278"/>
            <ac:spMk id="2" creationId="{7A58AC9D-B4D4-6220-56D9-74FB04E31FD0}"/>
          </ac:spMkLst>
        </pc:spChg>
        <pc:spChg chg="del">
          <ac:chgData name="navyadevika8@gmail.com" userId="ddbf35005975362b" providerId="LiveId" clId="{3F840ACB-068E-41B0-B45C-4619D73C8627}" dt="2022-08-30T11:12:35.683" v="813"/>
          <ac:spMkLst>
            <pc:docMk/>
            <pc:sldMk cId="1862259514" sldId="278"/>
            <ac:spMk id="3" creationId="{91E16BAD-18C6-3B74-4069-CF8157FCEEE7}"/>
          </ac:spMkLst>
        </pc:spChg>
        <pc:picChg chg="add mod">
          <ac:chgData name="navyadevika8@gmail.com" userId="ddbf35005975362b" providerId="LiveId" clId="{3F840ACB-068E-41B0-B45C-4619D73C8627}" dt="2022-08-30T11:15:35.234" v="882" actId="14100"/>
          <ac:picMkLst>
            <pc:docMk/>
            <pc:sldMk cId="1862259514" sldId="278"/>
            <ac:picMk id="5" creationId="{E05348C9-67A4-0EE6-F9F4-A849D3CA7A2E}"/>
          </ac:picMkLst>
        </pc:picChg>
      </pc:sldChg>
      <pc:sldChg chg="addSp delSp modSp new mod ord">
        <pc:chgData name="navyadevika8@gmail.com" userId="ddbf35005975362b" providerId="LiveId" clId="{3F840ACB-068E-41B0-B45C-4619D73C8627}" dt="2022-08-30T11:16:03.945" v="886" actId="1076"/>
        <pc:sldMkLst>
          <pc:docMk/>
          <pc:sldMk cId="661315407" sldId="279"/>
        </pc:sldMkLst>
        <pc:spChg chg="mod">
          <ac:chgData name="navyadevika8@gmail.com" userId="ddbf35005975362b" providerId="LiveId" clId="{3F840ACB-068E-41B0-B45C-4619D73C8627}" dt="2022-08-30T11:16:03.945" v="886" actId="1076"/>
          <ac:spMkLst>
            <pc:docMk/>
            <pc:sldMk cId="661315407" sldId="279"/>
            <ac:spMk id="2" creationId="{05257536-6CB4-8DA9-0881-08D81EED6B00}"/>
          </ac:spMkLst>
        </pc:spChg>
        <pc:spChg chg="del">
          <ac:chgData name="navyadevika8@gmail.com" userId="ddbf35005975362b" providerId="LiveId" clId="{3F840ACB-068E-41B0-B45C-4619D73C8627}" dt="2022-08-30T11:12:41.247" v="815"/>
          <ac:spMkLst>
            <pc:docMk/>
            <pc:sldMk cId="661315407" sldId="279"/>
            <ac:spMk id="3" creationId="{5298B20A-ED66-E4B1-FD96-E6BFCFC40281}"/>
          </ac:spMkLst>
        </pc:spChg>
        <pc:picChg chg="add mod">
          <ac:chgData name="navyadevika8@gmail.com" userId="ddbf35005975362b" providerId="LiveId" clId="{3F840ACB-068E-41B0-B45C-4619D73C8627}" dt="2022-08-30T11:15:49.479" v="884" actId="14100"/>
          <ac:picMkLst>
            <pc:docMk/>
            <pc:sldMk cId="661315407" sldId="279"/>
            <ac:picMk id="5" creationId="{643360BB-DD19-F9A6-29B1-25FBD15FF5AA}"/>
          </ac:picMkLst>
        </pc:picChg>
      </pc:sldChg>
      <pc:sldChg chg="addSp delSp modSp new mod">
        <pc:chgData name="navyadevika8@gmail.com" userId="ddbf35005975362b" providerId="LiveId" clId="{3F840ACB-068E-41B0-B45C-4619D73C8627}" dt="2022-08-30T11:16:30.628" v="904" actId="14100"/>
        <pc:sldMkLst>
          <pc:docMk/>
          <pc:sldMk cId="2393959101" sldId="280"/>
        </pc:sldMkLst>
        <pc:spChg chg="mod">
          <ac:chgData name="navyadevika8@gmail.com" userId="ddbf35005975362b" providerId="LiveId" clId="{3F840ACB-068E-41B0-B45C-4619D73C8627}" dt="2022-08-30T11:16:22.577" v="902" actId="20577"/>
          <ac:spMkLst>
            <pc:docMk/>
            <pc:sldMk cId="2393959101" sldId="280"/>
            <ac:spMk id="2" creationId="{893E1AA0-9582-FD0A-0E32-CB732C014871}"/>
          </ac:spMkLst>
        </pc:spChg>
        <pc:spChg chg="del">
          <ac:chgData name="navyadevika8@gmail.com" userId="ddbf35005975362b" providerId="LiveId" clId="{3F840ACB-068E-41B0-B45C-4619D73C8627}" dt="2022-08-30T11:12:53.735" v="817"/>
          <ac:spMkLst>
            <pc:docMk/>
            <pc:sldMk cId="2393959101" sldId="280"/>
            <ac:spMk id="3" creationId="{B13B81B6-295F-48CD-1984-F00F026BF964}"/>
          </ac:spMkLst>
        </pc:spChg>
        <pc:picChg chg="add mod">
          <ac:chgData name="navyadevika8@gmail.com" userId="ddbf35005975362b" providerId="LiveId" clId="{3F840ACB-068E-41B0-B45C-4619D73C8627}" dt="2022-08-30T11:16:30.628" v="904" actId="14100"/>
          <ac:picMkLst>
            <pc:docMk/>
            <pc:sldMk cId="2393959101" sldId="280"/>
            <ac:picMk id="5" creationId="{D220F61F-99D1-7293-86A5-F172A34C41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2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1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1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9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4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3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6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1" r:id="rId6"/>
    <p:sldLayoutId id="2147483897" r:id="rId7"/>
    <p:sldLayoutId id="2147483898" r:id="rId8"/>
    <p:sldLayoutId id="2147483899" r:id="rId9"/>
    <p:sldLayoutId id="2147483900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auldunay.com/10-ecommerce-predictions-for-201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9" name="Picture 10" descr="A picture containing handcart&#10;&#10;Description automatically generated">
            <a:extLst>
              <a:ext uri="{FF2B5EF4-FFF2-40B4-BE49-F238E27FC236}">
                <a16:creationId xmlns:a16="http://schemas.microsoft.com/office/drawing/2014/main" id="{6951F489-94C1-49AF-E48E-5C1C54E96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30" r="10474" b="1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97A00-7AEE-E293-4276-2D7201A40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50761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Calibri"/>
                <a:ea typeface="+mj-lt"/>
                <a:cs typeface="+mj-lt"/>
              </a:rPr>
              <a:t>SHOP FOR HOME</a:t>
            </a:r>
            <a:br>
              <a:rPr lang="en-US" sz="3700" dirty="0">
                <a:ea typeface="+mj-lt"/>
                <a:cs typeface="+mj-lt"/>
              </a:rPr>
            </a:br>
            <a:br>
              <a:rPr lang="en-US" sz="3700" dirty="0">
                <a:ea typeface="+mj-lt"/>
                <a:cs typeface="+mj-lt"/>
              </a:rPr>
            </a:br>
            <a:r>
              <a:rPr lang="en-US" sz="3200" dirty="0">
                <a:latin typeface="Calibri"/>
                <a:ea typeface="+mj-lt"/>
                <a:cs typeface="+mj-lt"/>
              </a:rPr>
              <a:t>Capstone Project C3-G2</a:t>
            </a:r>
            <a:br>
              <a:rPr lang="en-US" sz="3200" dirty="0">
                <a:latin typeface="Calibri"/>
                <a:ea typeface="+mj-lt"/>
                <a:cs typeface="+mj-lt"/>
              </a:rPr>
            </a:br>
            <a:r>
              <a:rPr lang="en-US" sz="3200" dirty="0">
                <a:latin typeface="Calibri"/>
                <a:ea typeface="+mj-lt"/>
                <a:cs typeface="+mj-lt"/>
              </a:rPr>
              <a:t>(GCP)</a:t>
            </a:r>
            <a:r>
              <a:rPr lang="en-US" sz="3200" dirty="0">
                <a:ea typeface="+mj-lt"/>
                <a:cs typeface="+mj-lt"/>
              </a:rPr>
              <a:t> 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A0D8E-A856-11E4-4867-1831EFDDE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3379" y="3584619"/>
            <a:ext cx="5310783" cy="15240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15000"/>
              </a:lnSpc>
            </a:pP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Presented By:</a:t>
            </a: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115000"/>
              </a:lnSpc>
            </a:pPr>
            <a:r>
              <a:rPr lang="en-US" sz="2000" b="1" dirty="0" err="1">
                <a:solidFill>
                  <a:schemeClr val="tx1"/>
                </a:solidFill>
              </a:rPr>
              <a:t>Gudisetty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Sushmitha</a:t>
            </a: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115000"/>
              </a:lnSpc>
            </a:pP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Balam </a:t>
            </a:r>
            <a:r>
              <a:rPr lang="en-US" sz="2000" b="1" dirty="0" err="1">
                <a:solidFill>
                  <a:schemeClr val="tx1"/>
                </a:solidFill>
                <a:ea typeface="+mn-lt"/>
                <a:cs typeface="+mn-lt"/>
              </a:rPr>
              <a:t>Navya</a:t>
            </a: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 Devika</a:t>
            </a:r>
          </a:p>
          <a:p>
            <a:pPr algn="l">
              <a:lnSpc>
                <a:spcPct val="115000"/>
              </a:lnSpc>
            </a:pPr>
            <a:r>
              <a:rPr lang="en-US" sz="2000" b="1" dirty="0" err="1">
                <a:solidFill>
                  <a:schemeClr val="tx1"/>
                </a:solidFill>
                <a:ea typeface="+mn-lt"/>
                <a:cs typeface="+mn-lt"/>
              </a:rPr>
              <a:t>Koli</a:t>
            </a: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ea typeface="+mn-lt"/>
                <a:cs typeface="+mn-lt"/>
              </a:rPr>
              <a:t>Mounisha</a:t>
            </a:r>
            <a:endParaRPr lang="en-US" sz="20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l">
              <a:lnSpc>
                <a:spcPct val="115000"/>
              </a:lnSpc>
            </a:pP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Under the supervision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– </a:t>
            </a:r>
            <a:r>
              <a:rPr lang="en-US" sz="2000" b="1" dirty="0" err="1">
                <a:solidFill>
                  <a:schemeClr val="tx1"/>
                </a:solidFill>
                <a:ea typeface="+mn-lt"/>
                <a:cs typeface="+mn-lt"/>
              </a:rPr>
              <a:t>Parth</a:t>
            </a:r>
            <a:r>
              <a:rPr lang="en-US" sz="2000" b="1" dirty="0">
                <a:solidFill>
                  <a:schemeClr val="tx1"/>
                </a:solidFill>
                <a:ea typeface="+mn-lt"/>
                <a:cs typeface="+mn-lt"/>
              </a:rPr>
              <a:t> Shukla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38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57CFE5-F1A9-3274-B807-E5B10214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DAA56-E1AB-E6A4-9F58-326BD045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845" y="3455831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cart</a:t>
            </a:r>
          </a:p>
        </p:txBody>
      </p:sp>
    </p:spTree>
    <p:extLst>
      <p:ext uri="{BB962C8B-B14F-4D97-AF65-F5344CB8AC3E}">
        <p14:creationId xmlns:p14="http://schemas.microsoft.com/office/powerpoint/2010/main" val="224477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948-6AE1-13CF-1627-CBA4D5BA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Orders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C5AE88-221D-DC3F-CECB-6022376FC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254" y="2005781"/>
            <a:ext cx="8313952" cy="4416787"/>
          </a:xfrm>
        </p:spPr>
      </p:pic>
    </p:spTree>
    <p:extLst>
      <p:ext uri="{BB962C8B-B14F-4D97-AF65-F5344CB8AC3E}">
        <p14:creationId xmlns:p14="http://schemas.microsoft.com/office/powerpoint/2010/main" val="279835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E04B-BB4E-8482-A984-7F9860CF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Footer 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A3421A-DDCF-FA99-20F4-DD7294EE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477" y="1875857"/>
            <a:ext cx="8278762" cy="4398093"/>
          </a:xfrm>
        </p:spPr>
      </p:pic>
    </p:spTree>
    <p:extLst>
      <p:ext uri="{BB962C8B-B14F-4D97-AF65-F5344CB8AC3E}">
        <p14:creationId xmlns:p14="http://schemas.microsoft.com/office/powerpoint/2010/main" val="278457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7536-6CB4-8DA9-0881-08D81EED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19" y="132736"/>
            <a:ext cx="6395884" cy="1524000"/>
          </a:xfrm>
        </p:spPr>
        <p:txBody>
          <a:bodyPr/>
          <a:lstStyle/>
          <a:p>
            <a:pPr algn="just"/>
            <a:r>
              <a:rPr lang="en-US" dirty="0"/>
              <a:t>Edit Profiles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360BB-DD19-F9A6-29B1-25FBD15F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174" y="1461846"/>
            <a:ext cx="9086925" cy="5111396"/>
          </a:xfrm>
        </p:spPr>
      </p:pic>
    </p:spTree>
    <p:extLst>
      <p:ext uri="{BB962C8B-B14F-4D97-AF65-F5344CB8AC3E}">
        <p14:creationId xmlns:p14="http://schemas.microsoft.com/office/powerpoint/2010/main" val="66131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3454-4BB3-2B85-538E-77890FA8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36" y="362283"/>
            <a:ext cx="10668000" cy="1524000"/>
          </a:xfrm>
        </p:spPr>
        <p:txBody>
          <a:bodyPr/>
          <a:lstStyle/>
          <a:p>
            <a:r>
              <a:rPr lang="en-US" dirty="0"/>
              <a:t>Admin Login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8DED22-C70B-0016-4B02-F537ADC4F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130" y="1739363"/>
            <a:ext cx="8455740" cy="4756354"/>
          </a:xfrm>
        </p:spPr>
      </p:pic>
    </p:spTree>
    <p:extLst>
      <p:ext uri="{BB962C8B-B14F-4D97-AF65-F5344CB8AC3E}">
        <p14:creationId xmlns:p14="http://schemas.microsoft.com/office/powerpoint/2010/main" val="10484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AC9D-B4D4-6220-56D9-74FB04E3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0" y="398206"/>
            <a:ext cx="10668000" cy="1524000"/>
          </a:xfrm>
        </p:spPr>
        <p:txBody>
          <a:bodyPr/>
          <a:lstStyle/>
          <a:p>
            <a:r>
              <a:rPr lang="en-US" dirty="0"/>
              <a:t>Admin Products and </a:t>
            </a:r>
            <a:r>
              <a:rPr lang="en-US"/>
              <a:t>Bulk Upload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5348C9-67A4-0EE6-F9F4-A849D3CA7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794669"/>
            <a:ext cx="8293555" cy="4665125"/>
          </a:xfrm>
        </p:spPr>
      </p:pic>
    </p:spTree>
    <p:extLst>
      <p:ext uri="{BB962C8B-B14F-4D97-AF65-F5344CB8AC3E}">
        <p14:creationId xmlns:p14="http://schemas.microsoft.com/office/powerpoint/2010/main" val="186225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1AA0-9582-FD0A-0E32-CB732C01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0F61F-99D1-7293-86A5-F172A34C4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632" y="1800200"/>
            <a:ext cx="8603225" cy="4839314"/>
          </a:xfrm>
        </p:spPr>
      </p:pic>
    </p:spTree>
    <p:extLst>
      <p:ext uri="{BB962C8B-B14F-4D97-AF65-F5344CB8AC3E}">
        <p14:creationId xmlns:p14="http://schemas.microsoft.com/office/powerpoint/2010/main" val="2393959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D962C4-DCAF-521A-F137-15D498EA2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CF8F5-8035-C9DB-5EA5-479598F6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634" y="3981718"/>
            <a:ext cx="3810000" cy="24040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Deployment- Create VM Instance</a:t>
            </a:r>
          </a:p>
        </p:txBody>
      </p:sp>
    </p:spTree>
    <p:extLst>
      <p:ext uri="{BB962C8B-B14F-4D97-AF65-F5344CB8AC3E}">
        <p14:creationId xmlns:p14="http://schemas.microsoft.com/office/powerpoint/2010/main" val="24172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51B1-7EE3-8932-43F4-82EBEF78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3CE81-E45B-1D44-A79B-5B6C77D3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72" y="250721"/>
            <a:ext cx="10979855" cy="6176169"/>
          </a:xfrm>
        </p:spPr>
      </p:pic>
    </p:spTree>
    <p:extLst>
      <p:ext uri="{BB962C8B-B14F-4D97-AF65-F5344CB8AC3E}">
        <p14:creationId xmlns:p14="http://schemas.microsoft.com/office/powerpoint/2010/main" val="245499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C974-1917-A3EA-586A-FFCBFA50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308AA-0540-32C0-F4F9-7AFB8386D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72" y="0"/>
            <a:ext cx="11571473" cy="6508954"/>
          </a:xfrm>
        </p:spPr>
      </p:pic>
    </p:spTree>
    <p:extLst>
      <p:ext uri="{BB962C8B-B14F-4D97-AF65-F5344CB8AC3E}">
        <p14:creationId xmlns:p14="http://schemas.microsoft.com/office/powerpoint/2010/main" val="291604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F469-8016-7B89-968F-C6806FA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2CA5E-6654-F12D-EAF7-3BEB7A2C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ShopForHome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a popular Store in the market for shopping the home decor stuff. Due to Covid 19 all the offline shopping stopped . So the store wants to move to the cloud platforms and wants their own web application.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2D0B6-3C4C-4E70-ADA7-09834AF4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427" y="4345635"/>
            <a:ext cx="2219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2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5B3A-E5D2-4F08-4D6F-45F4DAA4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89876-AB95-21BE-242D-AC2AB7ED3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654" y="529431"/>
            <a:ext cx="10309578" cy="5799138"/>
          </a:xfrm>
        </p:spPr>
      </p:pic>
    </p:spTree>
    <p:extLst>
      <p:ext uri="{BB962C8B-B14F-4D97-AF65-F5344CB8AC3E}">
        <p14:creationId xmlns:p14="http://schemas.microsoft.com/office/powerpoint/2010/main" val="156518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6645D-150D-4F7A-AAA6-C516813D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614987" y="503852"/>
            <a:ext cx="45719" cy="205275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E4A55-167A-4375-8158-CBBD7AAF7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3" y="1184988"/>
            <a:ext cx="10571583" cy="52361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6A2E4-00E4-42CE-AA1E-BE5E4CE993FD}"/>
              </a:ext>
            </a:extLst>
          </p:cNvPr>
          <p:cNvSpPr txBox="1"/>
          <p:nvPr/>
        </p:nvSpPr>
        <p:spPr>
          <a:xfrm>
            <a:off x="5031730" y="436821"/>
            <a:ext cx="27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Created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664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4B157-5547-43D8-BC2E-97FED546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AD45B3-7C08-49DF-8BF3-694884048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636" y="521655"/>
            <a:ext cx="11224727" cy="5814689"/>
          </a:xfrm>
        </p:spPr>
      </p:pic>
    </p:spTree>
    <p:extLst>
      <p:ext uri="{BB962C8B-B14F-4D97-AF65-F5344CB8AC3E}">
        <p14:creationId xmlns:p14="http://schemas.microsoft.com/office/powerpoint/2010/main" val="374294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7591-F751-4E4F-A621-9F30EFCC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F58D0-EFF8-421F-9F9F-C310004F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870" y="503853"/>
            <a:ext cx="10982130" cy="5600085"/>
          </a:xfrm>
        </p:spPr>
      </p:pic>
    </p:spTree>
    <p:extLst>
      <p:ext uri="{BB962C8B-B14F-4D97-AF65-F5344CB8AC3E}">
        <p14:creationId xmlns:p14="http://schemas.microsoft.com/office/powerpoint/2010/main" val="18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C217-5058-4EAC-9F0B-E40F8A88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3760C-1E5D-4F3E-A9C3-9DF43FBA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05" y="485192"/>
            <a:ext cx="11010122" cy="5618746"/>
          </a:xfrm>
        </p:spPr>
      </p:pic>
    </p:spTree>
    <p:extLst>
      <p:ext uri="{BB962C8B-B14F-4D97-AF65-F5344CB8AC3E}">
        <p14:creationId xmlns:p14="http://schemas.microsoft.com/office/powerpoint/2010/main" val="140188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1D08-99E6-49A0-AF22-96881556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CBDBA-9BE8-474A-AA63-DEEE8959F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13" y="662473"/>
            <a:ext cx="10954138" cy="5441465"/>
          </a:xfrm>
        </p:spPr>
      </p:pic>
    </p:spTree>
    <p:extLst>
      <p:ext uri="{BB962C8B-B14F-4D97-AF65-F5344CB8AC3E}">
        <p14:creationId xmlns:p14="http://schemas.microsoft.com/office/powerpoint/2010/main" val="319154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E78F-95DB-4604-B209-B2B3E355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502FB-F4FE-4F4C-A61B-3D8BD8E5C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91" y="522514"/>
            <a:ext cx="10963468" cy="5581424"/>
          </a:xfrm>
        </p:spPr>
      </p:pic>
    </p:spTree>
    <p:extLst>
      <p:ext uri="{BB962C8B-B14F-4D97-AF65-F5344CB8AC3E}">
        <p14:creationId xmlns:p14="http://schemas.microsoft.com/office/powerpoint/2010/main" val="4713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4FB4-77C2-4BC0-B4CC-061DFA87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1FB30-C253-4AAA-A579-31503FED8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805" y="130629"/>
            <a:ext cx="11019452" cy="5973309"/>
          </a:xfrm>
        </p:spPr>
      </p:pic>
    </p:spTree>
    <p:extLst>
      <p:ext uri="{BB962C8B-B14F-4D97-AF65-F5344CB8AC3E}">
        <p14:creationId xmlns:p14="http://schemas.microsoft.com/office/powerpoint/2010/main" val="2372857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30C1-6CAD-4B5F-8544-78649278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477" y="-646923"/>
            <a:ext cx="3299066" cy="1524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31B55-69F0-457E-8F70-D208D832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43" y="587725"/>
            <a:ext cx="10795518" cy="534208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Shop For Home is a user-friendly web Application made for Home Store. User Can Search For a Product, Add the product into the cart, and Add the product to the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wishlist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easily.</a:t>
            </a:r>
          </a:p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Despite of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of Covid19  this web application can be used to run a business online successfully.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83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urple Petaled Flower and Thank You Card Stock Photo">
            <a:extLst>
              <a:ext uri="{FF2B5EF4-FFF2-40B4-BE49-F238E27FC236}">
                <a16:creationId xmlns:a16="http://schemas.microsoft.com/office/drawing/2014/main" id="{B1531658-ADA7-4293-8559-1138BC1D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53" y="858416"/>
            <a:ext cx="9050694" cy="495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32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74EB-61BF-7BE5-15E2-A06D30FA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220" y="47271"/>
            <a:ext cx="3927926" cy="10568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Properties of website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A4BB26B-EE1A-D799-D7E2-6485A0CB4502}"/>
              </a:ext>
            </a:extLst>
          </p:cNvPr>
          <p:cNvSpPr/>
          <p:nvPr/>
        </p:nvSpPr>
        <p:spPr>
          <a:xfrm>
            <a:off x="5384800" y="2347912"/>
            <a:ext cx="1809750" cy="1676400"/>
          </a:xfrm>
          <a:prstGeom prst="ellipse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0"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/>
              <a:t>Shop For</a:t>
            </a:r>
          </a:p>
          <a:p>
            <a:pPr algn="ctr"/>
            <a:r>
              <a:rPr lang="en-US" sz="2400"/>
              <a:t>Home</a:t>
            </a:r>
          </a:p>
        </p:txBody>
      </p:sp>
      <p:sp>
        <p:nvSpPr>
          <p:cNvPr id="74" name="Rectangles 7">
            <a:extLst>
              <a:ext uri="{FF2B5EF4-FFF2-40B4-BE49-F238E27FC236}">
                <a16:creationId xmlns:a16="http://schemas.microsoft.com/office/drawing/2014/main" id="{D97D8120-A941-EC9D-6FD4-F159559C778A}"/>
              </a:ext>
            </a:extLst>
          </p:cNvPr>
          <p:cNvSpPr/>
          <p:nvPr/>
        </p:nvSpPr>
        <p:spPr>
          <a:xfrm>
            <a:off x="1247775" y="55673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My cart</a:t>
            </a:r>
          </a:p>
        </p:txBody>
      </p:sp>
      <p:sp>
        <p:nvSpPr>
          <p:cNvPr id="75" name="Rectangles 8">
            <a:extLst>
              <a:ext uri="{FF2B5EF4-FFF2-40B4-BE49-F238E27FC236}">
                <a16:creationId xmlns:a16="http://schemas.microsoft.com/office/drawing/2014/main" id="{0996D684-3F2F-7A2F-F628-24CFC0DDE258}"/>
              </a:ext>
            </a:extLst>
          </p:cNvPr>
          <p:cNvSpPr/>
          <p:nvPr/>
        </p:nvSpPr>
        <p:spPr>
          <a:xfrm>
            <a:off x="1247775" y="455771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My wishlist</a:t>
            </a:r>
          </a:p>
        </p:txBody>
      </p:sp>
      <p:sp>
        <p:nvSpPr>
          <p:cNvPr id="76" name="Rectangles 9">
            <a:extLst>
              <a:ext uri="{FF2B5EF4-FFF2-40B4-BE49-F238E27FC236}">
                <a16:creationId xmlns:a16="http://schemas.microsoft.com/office/drawing/2014/main" id="{AA1B2B36-CE97-8923-17BD-EF4C9AE86286}"/>
              </a:ext>
            </a:extLst>
          </p:cNvPr>
          <p:cNvSpPr/>
          <p:nvPr/>
        </p:nvSpPr>
        <p:spPr>
          <a:xfrm>
            <a:off x="1247775" y="35480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Single product page</a:t>
            </a:r>
          </a:p>
        </p:txBody>
      </p:sp>
      <p:sp>
        <p:nvSpPr>
          <p:cNvPr id="77" name="Rectangles 10">
            <a:extLst>
              <a:ext uri="{FF2B5EF4-FFF2-40B4-BE49-F238E27FC236}">
                <a16:creationId xmlns:a16="http://schemas.microsoft.com/office/drawing/2014/main" id="{3DC96B23-AF4A-866A-4F65-C774301149E3}"/>
              </a:ext>
            </a:extLst>
          </p:cNvPr>
          <p:cNvSpPr/>
          <p:nvPr/>
        </p:nvSpPr>
        <p:spPr>
          <a:xfrm>
            <a:off x="1247775" y="24812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Home</a:t>
            </a:r>
          </a:p>
        </p:txBody>
      </p:sp>
      <p:sp>
        <p:nvSpPr>
          <p:cNvPr id="78" name="Rectangles 11">
            <a:extLst>
              <a:ext uri="{FF2B5EF4-FFF2-40B4-BE49-F238E27FC236}">
                <a16:creationId xmlns:a16="http://schemas.microsoft.com/office/drawing/2014/main" id="{4A13951A-B3C1-96DC-F1C6-A860DD126389}"/>
              </a:ext>
            </a:extLst>
          </p:cNvPr>
          <p:cNvSpPr/>
          <p:nvPr/>
        </p:nvSpPr>
        <p:spPr>
          <a:xfrm>
            <a:off x="1247775" y="14144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Login page</a:t>
            </a:r>
          </a:p>
        </p:txBody>
      </p:sp>
      <p:sp>
        <p:nvSpPr>
          <p:cNvPr id="79" name="Rectangles 12">
            <a:extLst>
              <a:ext uri="{FF2B5EF4-FFF2-40B4-BE49-F238E27FC236}">
                <a16:creationId xmlns:a16="http://schemas.microsoft.com/office/drawing/2014/main" id="{F27F1981-0B4E-DDC5-ACB1-2EBDD9969505}"/>
              </a:ext>
            </a:extLst>
          </p:cNvPr>
          <p:cNvSpPr/>
          <p:nvPr/>
        </p:nvSpPr>
        <p:spPr>
          <a:xfrm>
            <a:off x="8658225" y="5635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order</a:t>
            </a:r>
          </a:p>
        </p:txBody>
      </p:sp>
      <p:sp>
        <p:nvSpPr>
          <p:cNvPr id="80" name="Rectangles 13">
            <a:extLst>
              <a:ext uri="{FF2B5EF4-FFF2-40B4-BE49-F238E27FC236}">
                <a16:creationId xmlns:a16="http://schemas.microsoft.com/office/drawing/2014/main" id="{7C2E303F-15EA-1F60-BB61-7433CE423F77}"/>
              </a:ext>
            </a:extLst>
          </p:cNvPr>
          <p:cNvSpPr/>
          <p:nvPr/>
        </p:nvSpPr>
        <p:spPr>
          <a:xfrm>
            <a:off x="8658225" y="15922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Edit profile</a:t>
            </a:r>
          </a:p>
        </p:txBody>
      </p:sp>
      <p:sp>
        <p:nvSpPr>
          <p:cNvPr id="81" name="Rectangles 14">
            <a:extLst>
              <a:ext uri="{FF2B5EF4-FFF2-40B4-BE49-F238E27FC236}">
                <a16:creationId xmlns:a16="http://schemas.microsoft.com/office/drawing/2014/main" id="{EF8E4A33-414C-68FE-A051-E7B48203ADFD}"/>
              </a:ext>
            </a:extLst>
          </p:cNvPr>
          <p:cNvSpPr/>
          <p:nvPr/>
        </p:nvSpPr>
        <p:spPr>
          <a:xfrm>
            <a:off x="8658225" y="26209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Admin login </a:t>
            </a:r>
          </a:p>
        </p:txBody>
      </p:sp>
      <p:sp>
        <p:nvSpPr>
          <p:cNvPr id="82" name="Rectangles 15">
            <a:extLst>
              <a:ext uri="{FF2B5EF4-FFF2-40B4-BE49-F238E27FC236}">
                <a16:creationId xmlns:a16="http://schemas.microsoft.com/office/drawing/2014/main" id="{455691E9-46B6-AFDF-4A68-D8AF0C84FC36}"/>
              </a:ext>
            </a:extLst>
          </p:cNvPr>
          <p:cNvSpPr/>
          <p:nvPr/>
        </p:nvSpPr>
        <p:spPr>
          <a:xfrm>
            <a:off x="8658225" y="36496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/>
              <a:t>Adminproduct</a:t>
            </a:r>
            <a:r>
              <a:rPr lang="en-US" sz="2000" dirty="0"/>
              <a:t> </a:t>
            </a:r>
          </a:p>
        </p:txBody>
      </p:sp>
      <p:sp>
        <p:nvSpPr>
          <p:cNvPr id="83" name="Rectangles 16">
            <a:extLst>
              <a:ext uri="{FF2B5EF4-FFF2-40B4-BE49-F238E27FC236}">
                <a16:creationId xmlns:a16="http://schemas.microsoft.com/office/drawing/2014/main" id="{4517467C-1C8E-5285-17DE-19732B47153C}"/>
              </a:ext>
            </a:extLst>
          </p:cNvPr>
          <p:cNvSpPr/>
          <p:nvPr/>
        </p:nvSpPr>
        <p:spPr>
          <a:xfrm>
            <a:off x="8658225" y="4678362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Admin Discount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B93B353-AC53-5DF9-6CEA-5CF1E866A114}"/>
              </a:ext>
            </a:extLst>
          </p:cNvPr>
          <p:cNvCxnSpPr>
            <a:stCxn id="73" idx="1"/>
          </p:cNvCxnSpPr>
          <p:nvPr/>
        </p:nvCxnSpPr>
        <p:spPr>
          <a:xfrm flipH="1" flipV="1">
            <a:off x="3533775" y="671512"/>
            <a:ext cx="2115820" cy="192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C49395-A128-59DE-01CC-CB30536F6958}"/>
              </a:ext>
            </a:extLst>
          </p:cNvPr>
          <p:cNvCxnSpPr>
            <a:stCxn id="73" idx="2"/>
            <a:endCxn id="77" idx="3"/>
          </p:cNvCxnSpPr>
          <p:nvPr/>
        </p:nvCxnSpPr>
        <p:spPr>
          <a:xfrm flipH="1" flipV="1">
            <a:off x="3533775" y="2805112"/>
            <a:ext cx="185102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5709820-BDF0-DE93-4536-6AD6EC4E6076}"/>
              </a:ext>
            </a:extLst>
          </p:cNvPr>
          <p:cNvCxnSpPr>
            <a:endCxn id="78" idx="3"/>
          </p:cNvCxnSpPr>
          <p:nvPr/>
        </p:nvCxnSpPr>
        <p:spPr>
          <a:xfrm flipH="1" flipV="1">
            <a:off x="3533775" y="1738312"/>
            <a:ext cx="1949450" cy="112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0779B0-A677-97F5-34A6-E4CEAEFCD974}"/>
              </a:ext>
            </a:extLst>
          </p:cNvPr>
          <p:cNvCxnSpPr>
            <a:endCxn id="76" idx="3"/>
          </p:cNvCxnSpPr>
          <p:nvPr/>
        </p:nvCxnSpPr>
        <p:spPr>
          <a:xfrm flipH="1">
            <a:off x="3533775" y="3538537"/>
            <a:ext cx="1974850" cy="33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92B5DFC-D909-4BD3-CAEB-0BDCE7226C2C}"/>
              </a:ext>
            </a:extLst>
          </p:cNvPr>
          <p:cNvCxnSpPr>
            <a:stCxn id="73" idx="3"/>
            <a:endCxn id="75" idx="3"/>
          </p:cNvCxnSpPr>
          <p:nvPr/>
        </p:nvCxnSpPr>
        <p:spPr>
          <a:xfrm flipH="1">
            <a:off x="3533775" y="3778567"/>
            <a:ext cx="2115820" cy="110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03B1AC6-8675-863F-473E-33978657280C}"/>
              </a:ext>
            </a:extLst>
          </p:cNvPr>
          <p:cNvCxnSpPr>
            <a:endCxn id="74" idx="3"/>
          </p:cNvCxnSpPr>
          <p:nvPr/>
        </p:nvCxnSpPr>
        <p:spPr>
          <a:xfrm flipH="1">
            <a:off x="3533775" y="3932237"/>
            <a:ext cx="2406650" cy="1958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9D70436-473A-A789-D2BA-B8160B117CAC}"/>
              </a:ext>
            </a:extLst>
          </p:cNvPr>
          <p:cNvCxnSpPr>
            <a:stCxn id="79" idx="1"/>
            <a:endCxn id="73" idx="7"/>
          </p:cNvCxnSpPr>
          <p:nvPr/>
        </p:nvCxnSpPr>
        <p:spPr>
          <a:xfrm flipH="1">
            <a:off x="6929755" y="887412"/>
            <a:ext cx="1728470" cy="17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71D075-C59F-E27A-8947-F4C96E88D0B5}"/>
              </a:ext>
            </a:extLst>
          </p:cNvPr>
          <p:cNvCxnSpPr>
            <a:stCxn id="80" idx="1"/>
          </p:cNvCxnSpPr>
          <p:nvPr/>
        </p:nvCxnSpPr>
        <p:spPr>
          <a:xfrm flipH="1">
            <a:off x="7096125" y="1916112"/>
            <a:ext cx="1562100" cy="87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006EC67-E6C0-7B70-815E-A586228226CF}"/>
              </a:ext>
            </a:extLst>
          </p:cNvPr>
          <p:cNvCxnSpPr>
            <a:stCxn id="81" idx="1"/>
            <a:endCxn id="73" idx="6"/>
          </p:cNvCxnSpPr>
          <p:nvPr/>
        </p:nvCxnSpPr>
        <p:spPr>
          <a:xfrm flipH="1">
            <a:off x="7194550" y="2944812"/>
            <a:ext cx="1463675" cy="2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411C14E-B31E-D0DB-3CE8-98ADDDDC8BF8}"/>
              </a:ext>
            </a:extLst>
          </p:cNvPr>
          <p:cNvCxnSpPr>
            <a:stCxn id="82" idx="1"/>
          </p:cNvCxnSpPr>
          <p:nvPr/>
        </p:nvCxnSpPr>
        <p:spPr>
          <a:xfrm flipH="1" flipV="1">
            <a:off x="7083425" y="3513137"/>
            <a:ext cx="1574800" cy="4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2FD9F4-C15F-A252-9C19-B54138068795}"/>
              </a:ext>
            </a:extLst>
          </p:cNvPr>
          <p:cNvCxnSpPr>
            <a:stCxn id="83" idx="1"/>
            <a:endCxn id="73" idx="5"/>
          </p:cNvCxnSpPr>
          <p:nvPr/>
        </p:nvCxnSpPr>
        <p:spPr>
          <a:xfrm flipH="1" flipV="1">
            <a:off x="6929755" y="3778567"/>
            <a:ext cx="1728470" cy="122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2987D2C-C559-11F3-1F47-DA0D228EED1B}"/>
              </a:ext>
            </a:extLst>
          </p:cNvPr>
          <p:cNvCxnSpPr/>
          <p:nvPr/>
        </p:nvCxnSpPr>
        <p:spPr>
          <a:xfrm flipH="1" flipV="1">
            <a:off x="6613525" y="3983037"/>
            <a:ext cx="2044700" cy="204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259AB31-43F8-892E-680C-E0D493069BC1}"/>
              </a:ext>
            </a:extLst>
          </p:cNvPr>
          <p:cNvCxnSpPr>
            <a:endCxn id="73" idx="4"/>
          </p:cNvCxnSpPr>
          <p:nvPr/>
        </p:nvCxnSpPr>
        <p:spPr>
          <a:xfrm flipV="1">
            <a:off x="6270625" y="4024312"/>
            <a:ext cx="19050" cy="1622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s 34">
            <a:extLst>
              <a:ext uri="{FF2B5EF4-FFF2-40B4-BE49-F238E27FC236}">
                <a16:creationId xmlns:a16="http://schemas.microsoft.com/office/drawing/2014/main" id="{A5594E9E-69DD-9180-18B1-C76759D07F7E}"/>
              </a:ext>
            </a:extLst>
          </p:cNvPr>
          <p:cNvSpPr/>
          <p:nvPr/>
        </p:nvSpPr>
        <p:spPr>
          <a:xfrm>
            <a:off x="5146675" y="5646737"/>
            <a:ext cx="2286000" cy="647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/>
              <a:t>Database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E612D5-1A48-8260-2C9C-1E82E3533F6A}"/>
              </a:ext>
            </a:extLst>
          </p:cNvPr>
          <p:cNvSpPr/>
          <p:nvPr/>
        </p:nvSpPr>
        <p:spPr>
          <a:xfrm>
            <a:off x="1247775" y="294968"/>
            <a:ext cx="2286000" cy="700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Page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852D10B-3963-3E71-19E0-2A4CE1BBEDB3}"/>
              </a:ext>
            </a:extLst>
          </p:cNvPr>
          <p:cNvSpPr/>
          <p:nvPr/>
        </p:nvSpPr>
        <p:spPr>
          <a:xfrm>
            <a:off x="9694606" y="318611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E1B6BB-8F20-1029-9080-F9A792C4EB72}"/>
              </a:ext>
            </a:extLst>
          </p:cNvPr>
          <p:cNvSpPr/>
          <p:nvPr/>
        </p:nvSpPr>
        <p:spPr>
          <a:xfrm>
            <a:off x="8658225" y="5891212"/>
            <a:ext cx="2363736" cy="5207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 User</a:t>
            </a:r>
          </a:p>
        </p:txBody>
      </p:sp>
    </p:spTree>
    <p:extLst>
      <p:ext uri="{BB962C8B-B14F-4D97-AF65-F5344CB8AC3E}">
        <p14:creationId xmlns:p14="http://schemas.microsoft.com/office/powerpoint/2010/main" val="16528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5E0A6-B217-BDD0-C3BF-4745F61B1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25" y="256271"/>
            <a:ext cx="4069414" cy="565287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DataBase</a:t>
            </a:r>
            <a:r>
              <a:rPr lang="en-US" b="1" dirty="0"/>
              <a:t> Scheme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AE97B61F-C794-80BF-5D58-5859C857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03" y="1669490"/>
            <a:ext cx="1813560" cy="2770098"/>
          </a:xfrm>
          <a:prstGeom prst="rect">
            <a:avLst/>
          </a:prstGeom>
        </p:spPr>
      </p:pic>
      <p:pic>
        <p:nvPicPr>
          <p:cNvPr id="5" name="table">
            <a:extLst>
              <a:ext uri="{FF2B5EF4-FFF2-40B4-BE49-F238E27FC236}">
                <a16:creationId xmlns:a16="http://schemas.microsoft.com/office/drawing/2014/main" id="{477534AD-22B4-EE4C-DB5C-162A6AEE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690" y="1652464"/>
            <a:ext cx="1959713" cy="2993337"/>
          </a:xfrm>
          <a:prstGeom prst="rect">
            <a:avLst/>
          </a:prstGeom>
        </p:spPr>
      </p:pic>
      <p:pic>
        <p:nvPicPr>
          <p:cNvPr id="6" name="table">
            <a:extLst>
              <a:ext uri="{FF2B5EF4-FFF2-40B4-BE49-F238E27FC236}">
                <a16:creationId xmlns:a16="http://schemas.microsoft.com/office/drawing/2014/main" id="{AA8E9C95-3D34-C7AE-FCC4-FF4E8761D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238" y="1669490"/>
            <a:ext cx="1813560" cy="2770098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24703F33-8ED0-960D-EBCB-C646EBD5C8D4}"/>
              </a:ext>
            </a:extLst>
          </p:cNvPr>
          <p:cNvSpPr txBox="1"/>
          <p:nvPr/>
        </p:nvSpPr>
        <p:spPr>
          <a:xfrm>
            <a:off x="5610497" y="5015134"/>
            <a:ext cx="1084217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dirty="0">
                <a:solidFill>
                  <a:schemeClr val="accent3">
                    <a:lumMod val="50000"/>
                  </a:schemeClr>
                </a:solidFill>
              </a:rPr>
              <a:t>Adds product to display </a:t>
            </a:r>
          </a:p>
        </p:txBody>
      </p:sp>
      <p:cxnSp>
        <p:nvCxnSpPr>
          <p:cNvPr id="8" name="Elbow Connector 14">
            <a:extLst>
              <a:ext uri="{FF2B5EF4-FFF2-40B4-BE49-F238E27FC236}">
                <a16:creationId xmlns:a16="http://schemas.microsoft.com/office/drawing/2014/main" id="{E8074977-A0DE-1E8D-7FCD-671025DE5E95}"/>
              </a:ext>
            </a:extLst>
          </p:cNvPr>
          <p:cNvCxnSpPr/>
          <p:nvPr/>
        </p:nvCxnSpPr>
        <p:spPr>
          <a:xfrm rot="10800000" flipV="1">
            <a:off x="3182983" y="1104202"/>
            <a:ext cx="906780" cy="56528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Elbow Connector 20">
            <a:extLst>
              <a:ext uri="{FF2B5EF4-FFF2-40B4-BE49-F238E27FC236}">
                <a16:creationId xmlns:a16="http://schemas.microsoft.com/office/drawing/2014/main" id="{9071481D-C85F-035F-441B-DB9B6CA76B3C}"/>
              </a:ext>
            </a:extLst>
          </p:cNvPr>
          <p:cNvCxnSpPr/>
          <p:nvPr/>
        </p:nvCxnSpPr>
        <p:spPr>
          <a:xfrm rot="10800000">
            <a:off x="5173981" y="1121202"/>
            <a:ext cx="978652" cy="548303"/>
          </a:xfrm>
          <a:prstGeom prst="bentConnector3">
            <a:avLst>
              <a:gd name="adj1" fmla="val 105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Elbow Connector 23">
            <a:extLst>
              <a:ext uri="{FF2B5EF4-FFF2-40B4-BE49-F238E27FC236}">
                <a16:creationId xmlns:a16="http://schemas.microsoft.com/office/drawing/2014/main" id="{4065E2A9-EF27-ADCF-8A9A-8BFEC519FDC5}"/>
              </a:ext>
            </a:extLst>
          </p:cNvPr>
          <p:cNvCxnSpPr>
            <a:endCxn id="7" idx="3"/>
          </p:cNvCxnSpPr>
          <p:nvPr/>
        </p:nvCxnSpPr>
        <p:spPr>
          <a:xfrm rot="5400000">
            <a:off x="7379427" y="3754875"/>
            <a:ext cx="944878" cy="23143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Elbow Connector 26">
            <a:extLst>
              <a:ext uri="{FF2B5EF4-FFF2-40B4-BE49-F238E27FC236}">
                <a16:creationId xmlns:a16="http://schemas.microsoft.com/office/drawing/2014/main" id="{E3C60228-6892-BB56-08CD-A36B5203C482}"/>
              </a:ext>
            </a:extLst>
          </p:cNvPr>
          <p:cNvCxnSpPr>
            <a:stCxn id="7" idx="1"/>
          </p:cNvCxnSpPr>
          <p:nvPr/>
        </p:nvCxnSpPr>
        <p:spPr>
          <a:xfrm rot="10800000">
            <a:off x="3182983" y="4439588"/>
            <a:ext cx="2427514" cy="9448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0">
            <a:extLst>
              <a:ext uri="{FF2B5EF4-FFF2-40B4-BE49-F238E27FC236}">
                <a16:creationId xmlns:a16="http://schemas.microsoft.com/office/drawing/2014/main" id="{07B80DF8-275C-0D09-3B75-E15106B870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5779" y="892853"/>
            <a:ext cx="2599896" cy="2862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dirty="0">
                <a:solidFill>
                  <a:schemeClr val="accent3">
                    <a:lumMod val="50000"/>
                  </a:schemeClr>
                </a:solidFill>
              </a:rPr>
              <a:t>Adds product to the cart</a:t>
            </a:r>
          </a:p>
        </p:txBody>
      </p:sp>
    </p:spTree>
    <p:extLst>
      <p:ext uri="{BB962C8B-B14F-4D97-AF65-F5344CB8AC3E}">
        <p14:creationId xmlns:p14="http://schemas.microsoft.com/office/powerpoint/2010/main" val="50460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35C3-2AD0-1429-5DE8-E9A7A418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9"/>
            <a:ext cx="10668000" cy="6297561"/>
          </a:xfrm>
        </p:spPr>
        <p:txBody>
          <a:bodyPr>
            <a:normAutofit/>
          </a:bodyPr>
          <a:lstStyle/>
          <a:p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Angular				Type Script				Windows7/8/10/11</a:t>
            </a:r>
            <a:br>
              <a:rPr lang="en-US" sz="1600" b="1" dirty="0"/>
            </a:br>
            <a:r>
              <a:rPr lang="en-US" sz="1600" b="1" dirty="0"/>
              <a:t>Java script Boot			Java					Linux Distros</a:t>
            </a:r>
            <a:br>
              <a:rPr lang="en-US" sz="1600" b="1" dirty="0"/>
            </a:br>
            <a:r>
              <a:rPr lang="en-US" sz="1600" b="1" dirty="0" err="1"/>
              <a:t>PostgreSql</a:t>
            </a:r>
            <a:r>
              <a:rPr lang="en-US" sz="1600" b="1" dirty="0"/>
              <a:t>			SQL					</a:t>
            </a:r>
            <a:r>
              <a:rPr lang="en-US" sz="1600" b="1" dirty="0" err="1"/>
              <a:t>MacOs</a:t>
            </a:r>
            <a:r>
              <a:rPr lang="en-US" sz="1600" b="1" dirty="0"/>
              <a:t> X or Later</a:t>
            </a:r>
            <a:br>
              <a:rPr lang="en-US" sz="1600" b="1" dirty="0"/>
            </a:br>
            <a:r>
              <a:rPr lang="en-US" sz="1600" b="1" dirty="0"/>
              <a:t>				HTML</a:t>
            </a:r>
            <a:br>
              <a:rPr lang="en-US" sz="1600" b="1" dirty="0"/>
            </a:br>
            <a:r>
              <a:rPr lang="en-US" sz="1600" b="1" dirty="0"/>
              <a:t>				CSS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EDA44-7BA5-0936-E2D6-25E0833AF4E2}"/>
              </a:ext>
            </a:extLst>
          </p:cNvPr>
          <p:cNvSpPr/>
          <p:nvPr/>
        </p:nvSpPr>
        <p:spPr>
          <a:xfrm>
            <a:off x="447368" y="2285999"/>
            <a:ext cx="3116826" cy="1143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Technologies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D2474D-B857-80F5-8FBD-143F4AA973C9}"/>
              </a:ext>
            </a:extLst>
          </p:cNvPr>
          <p:cNvSpPr/>
          <p:nvPr/>
        </p:nvSpPr>
        <p:spPr>
          <a:xfrm>
            <a:off x="4183626" y="2272478"/>
            <a:ext cx="3116826" cy="114299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Languages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10B57E-C450-B0E5-6C75-C414EF17CE85}"/>
              </a:ext>
            </a:extLst>
          </p:cNvPr>
          <p:cNvSpPr/>
          <p:nvPr/>
        </p:nvSpPr>
        <p:spPr>
          <a:xfrm>
            <a:off x="8155859" y="2285999"/>
            <a:ext cx="3116826" cy="114299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AC232A-D6FF-EEF0-5159-B8B19179BFBD}"/>
              </a:ext>
            </a:extLst>
          </p:cNvPr>
          <p:cNvSpPr/>
          <p:nvPr/>
        </p:nvSpPr>
        <p:spPr>
          <a:xfrm>
            <a:off x="4183626" y="924232"/>
            <a:ext cx="2866103" cy="8259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427540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F644D93-67A6-F3EA-A359-F6A03E99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9BA61-F7B1-7443-EB63-FE923B3E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6" y="688126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Register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7379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80A2539-4070-F884-C9B1-3F325E025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/>
          <a:stretch/>
        </p:blipFill>
        <p:spPr>
          <a:xfrm>
            <a:off x="-15223" y="-256193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33369-F109-713C-7EFD-2540733A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6" y="-83574"/>
            <a:ext cx="3810000" cy="397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80750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42045B-961A-F429-5AE8-D935AB052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03481-C2FB-F8F9-000E-9A98119EC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5915" y="-729803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37699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AA9172-8097-0542-33DD-21CFE35E1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4AD83-D167-131C-2C54-D39B09DB0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620" y="327338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Wishlist</a:t>
            </a:r>
          </a:p>
        </p:txBody>
      </p:sp>
    </p:spTree>
    <p:extLst>
      <p:ext uri="{BB962C8B-B14F-4D97-AF65-F5344CB8AC3E}">
        <p14:creationId xmlns:p14="http://schemas.microsoft.com/office/powerpoint/2010/main" val="7356853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85</TotalTime>
  <Words>262</Words>
  <Application>Microsoft Office PowerPoint</Application>
  <PresentationFormat>Widescreen</PresentationFormat>
  <Paragraphs>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SHOP FOR HOME  Capstone Project C3-G2 (GCP) </vt:lpstr>
      <vt:lpstr>Problem Statement</vt:lpstr>
      <vt:lpstr>Properties of website</vt:lpstr>
      <vt:lpstr>Adds product to the cart</vt:lpstr>
      <vt:lpstr>   Angular    Type Script    Windows7/8/10/11 Java script Boot   Java     Linux Distros PostgreSql   SQL     MacOs X or Later     HTML     CSS</vt:lpstr>
      <vt:lpstr>Register Page</vt:lpstr>
      <vt:lpstr>Login page</vt:lpstr>
      <vt:lpstr>Home page</vt:lpstr>
      <vt:lpstr>My Wishlist</vt:lpstr>
      <vt:lpstr>My cart</vt:lpstr>
      <vt:lpstr>My Orders</vt:lpstr>
      <vt:lpstr>Footer Page</vt:lpstr>
      <vt:lpstr>Edit Profiles</vt:lpstr>
      <vt:lpstr>Admin Login</vt:lpstr>
      <vt:lpstr>Admin Products and Bulk Upload</vt:lpstr>
      <vt:lpstr>Admin User</vt:lpstr>
      <vt:lpstr>Cloud Deployment- Create VM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6</cp:revision>
  <dcterms:created xsi:type="dcterms:W3CDTF">2022-08-29T16:22:43Z</dcterms:created>
  <dcterms:modified xsi:type="dcterms:W3CDTF">2022-08-30T13:15:05Z</dcterms:modified>
</cp:coreProperties>
</file>